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76" r:id="rId3"/>
    <p:sldId id="265" r:id="rId4"/>
    <p:sldId id="269" r:id="rId5"/>
    <p:sldId id="258" r:id="rId6"/>
    <p:sldId id="275" r:id="rId7"/>
    <p:sldId id="259" r:id="rId8"/>
    <p:sldId id="260" r:id="rId9"/>
    <p:sldId id="264" r:id="rId10"/>
    <p:sldId id="272" r:id="rId11"/>
    <p:sldId id="274" r:id="rId12"/>
    <p:sldId id="271" r:id="rId13"/>
    <p:sldId id="273" r:id="rId14"/>
    <p:sldId id="261" r:id="rId15"/>
    <p:sldId id="26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en Chabert" initials="AC" lastIdx="1" clrIdx="0">
    <p:extLst>
      <p:ext uri="{19B8F6BF-5375-455C-9EA6-DF929625EA0E}">
        <p15:presenceInfo xmlns:p15="http://schemas.microsoft.com/office/powerpoint/2012/main" userId="Adrien Chabe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ric\OneDrive\Documents\UNIGE\Projet%20Bachelor\Planning%20Proj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'Project Plan and Gantt'!$B$11</c:f>
              <c:strCache>
                <c:ptCount val="1"/>
                <c:pt idx="0">
                  <c:v>Début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'Project Plan and Gantt'!$A$12:$A$22</c:f>
              <c:strCache>
                <c:ptCount val="11"/>
                <c:pt idx="0">
                  <c:v>Réunion de Lancement</c:v>
                </c:pt>
                <c:pt idx="1">
                  <c:v>Recherche de Litérature</c:v>
                </c:pt>
                <c:pt idx="2">
                  <c:v>Plantation</c:v>
                </c:pt>
                <c:pt idx="3">
                  <c:v>Collect Data</c:v>
                </c:pt>
                <c:pt idx="4">
                  <c:v>Etude des algorithm de Machine Learning</c:v>
                </c:pt>
                <c:pt idx="5">
                  <c:v>Plannification programme d'arrosage</c:v>
                </c:pt>
                <c:pt idx="6">
                  <c:v>Implementation algorithme facile</c:v>
                </c:pt>
                <c:pt idx="7">
                  <c:v>Implementation meilleures algorithme</c:v>
                </c:pt>
                <c:pt idx="8">
                  <c:v>Analyse des résultats</c:v>
                </c:pt>
                <c:pt idx="9">
                  <c:v>Création plan d'arrosage</c:v>
                </c:pt>
                <c:pt idx="10">
                  <c:v>Rédaction du rapport final</c:v>
                </c:pt>
              </c:strCache>
            </c:strRef>
          </c:cat>
          <c:val>
            <c:numRef>
              <c:f>'Project Plan and Gantt'!$B$12:$B$22</c:f>
              <c:numCache>
                <c:formatCode>[$-409]d\-mmm;@</c:formatCode>
                <c:ptCount val="11"/>
                <c:pt idx="0">
                  <c:v>43523</c:v>
                </c:pt>
                <c:pt idx="1">
                  <c:v>43523</c:v>
                </c:pt>
                <c:pt idx="2">
                  <c:v>43530</c:v>
                </c:pt>
                <c:pt idx="3">
                  <c:v>43530</c:v>
                </c:pt>
                <c:pt idx="4">
                  <c:v>43537</c:v>
                </c:pt>
                <c:pt idx="5">
                  <c:v>43544</c:v>
                </c:pt>
                <c:pt idx="6">
                  <c:v>43551</c:v>
                </c:pt>
                <c:pt idx="7">
                  <c:v>43579</c:v>
                </c:pt>
                <c:pt idx="8">
                  <c:v>43593</c:v>
                </c:pt>
                <c:pt idx="9">
                  <c:v>43600</c:v>
                </c:pt>
                <c:pt idx="10">
                  <c:v>43614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5B-4DE3-AF56-9676EC6FB70F}"/>
            </c:ext>
          </c:extLst>
        </c:ser>
        <c:ser>
          <c:idx val="1"/>
          <c:order val="1"/>
          <c:tx>
            <c:strRef>
              <c:f>'Project Plan and Gantt'!$D$11</c:f>
              <c:strCache>
                <c:ptCount val="1"/>
                <c:pt idx="0">
                  <c:v>Jours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2-895B-4DE3-AF56-9676EC6FB70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4-895B-4DE3-AF56-9676EC6FB70F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6-895B-4DE3-AF56-9676EC6FB70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8-895B-4DE3-AF56-9676EC6FB70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A-895B-4DE3-AF56-9676EC6FB70F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C-895B-4DE3-AF56-9676EC6FB70F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E-895B-4DE3-AF56-9676EC6FB70F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0-895B-4DE3-AF56-9676EC6FB70F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2-895B-4DE3-AF56-9676EC6FB70F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4-895B-4DE3-AF56-9676EC6FB70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6-895B-4DE3-AF56-9676EC6FB70F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7-895B-4DE3-AF56-9676EC6FB70F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8-895B-4DE3-AF56-9676EC6FB70F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9-895B-4DE3-AF56-9676EC6FB70F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A-895B-4DE3-AF56-9676EC6FB70F}"/>
              </c:ext>
            </c:extLst>
          </c:dPt>
          <c:cat>
            <c:strRef>
              <c:f>'Project Plan and Gantt'!$A$12:$A$22</c:f>
              <c:strCache>
                <c:ptCount val="11"/>
                <c:pt idx="0">
                  <c:v>Réunion de Lancement</c:v>
                </c:pt>
                <c:pt idx="1">
                  <c:v>Recherche de Litérature</c:v>
                </c:pt>
                <c:pt idx="2">
                  <c:v>Plantation</c:v>
                </c:pt>
                <c:pt idx="3">
                  <c:v>Collect Data</c:v>
                </c:pt>
                <c:pt idx="4">
                  <c:v>Etude des algorithm de Machine Learning</c:v>
                </c:pt>
                <c:pt idx="5">
                  <c:v>Plannification programme d'arrosage</c:v>
                </c:pt>
                <c:pt idx="6">
                  <c:v>Implementation algorithme facile</c:v>
                </c:pt>
                <c:pt idx="7">
                  <c:v>Implementation meilleures algorithme</c:v>
                </c:pt>
                <c:pt idx="8">
                  <c:v>Analyse des résultats</c:v>
                </c:pt>
                <c:pt idx="9">
                  <c:v>Création plan d'arrosage</c:v>
                </c:pt>
                <c:pt idx="10">
                  <c:v>Rédaction du rapport final</c:v>
                </c:pt>
              </c:strCache>
            </c:strRef>
          </c:cat>
          <c:val>
            <c:numRef>
              <c:f>'Project Plan and Gantt'!$D$12:$D$22</c:f>
              <c:numCache>
                <c:formatCode>General</c:formatCode>
                <c:ptCount val="11"/>
                <c:pt idx="0">
                  <c:v>7</c:v>
                </c:pt>
                <c:pt idx="1">
                  <c:v>42</c:v>
                </c:pt>
                <c:pt idx="2">
                  <c:v>7</c:v>
                </c:pt>
                <c:pt idx="3">
                  <c:v>100</c:v>
                </c:pt>
                <c:pt idx="4">
                  <c:v>42</c:v>
                </c:pt>
                <c:pt idx="5">
                  <c:v>14</c:v>
                </c:pt>
                <c:pt idx="6">
                  <c:v>28</c:v>
                </c:pt>
                <c:pt idx="7">
                  <c:v>28</c:v>
                </c:pt>
                <c:pt idx="8">
                  <c:v>21</c:v>
                </c:pt>
                <c:pt idx="9">
                  <c:v>21</c:v>
                </c:pt>
                <c:pt idx="1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895B-4DE3-AF56-9676EC6FB7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1834608"/>
        <c:axId val="121835168"/>
      </c:barChart>
      <c:catAx>
        <c:axId val="121834608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121835168"/>
        <c:crosses val="autoZero"/>
        <c:auto val="1"/>
        <c:lblAlgn val="ctr"/>
        <c:lblOffset val="100"/>
        <c:noMultiLvlLbl val="0"/>
      </c:catAx>
      <c:valAx>
        <c:axId val="121835168"/>
        <c:scaling>
          <c:orientation val="minMax"/>
          <c:max val="43636"/>
          <c:min val="43516"/>
        </c:scaling>
        <c:delete val="0"/>
        <c:axPos val="t"/>
        <c:majorGridlines/>
        <c:numFmt formatCode="[$-409]d\-mmm;@" sourceLinked="1"/>
        <c:majorTickMark val="out"/>
        <c:minorTickMark val="none"/>
        <c:tickLblPos val="nextTo"/>
        <c:crossAx val="121834608"/>
        <c:crosses val="autoZero"/>
        <c:crossBetween val="between"/>
        <c:majorUnit val="21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5BB211-51C9-43B9-9E94-18EC3559B7BF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1DE81B-DF94-4DA6-9C78-D7DD4D71DF37}">
      <dgm:prSet/>
      <dgm:spPr/>
      <dgm:t>
        <a:bodyPr/>
        <a:lstStyle/>
        <a:p>
          <a:r>
            <a:rPr lang="en-US" dirty="0"/>
            <a:t>Position of the humidity sensor </a:t>
          </a:r>
        </a:p>
      </dgm:t>
    </dgm:pt>
    <dgm:pt modelId="{02F4EBF5-644C-475A-87CF-41524883256E}" type="parTrans" cxnId="{C0ABDC92-C887-42D7-965B-AA117C12DD63}">
      <dgm:prSet/>
      <dgm:spPr/>
      <dgm:t>
        <a:bodyPr/>
        <a:lstStyle/>
        <a:p>
          <a:endParaRPr lang="en-US"/>
        </a:p>
      </dgm:t>
    </dgm:pt>
    <dgm:pt modelId="{34E061A5-6BD0-4794-83AF-B622AAC065F7}" type="sibTrans" cxnId="{C0ABDC92-C887-42D7-965B-AA117C12DD63}">
      <dgm:prSet/>
      <dgm:spPr/>
      <dgm:t>
        <a:bodyPr/>
        <a:lstStyle/>
        <a:p>
          <a:endParaRPr lang="en-US"/>
        </a:p>
      </dgm:t>
    </dgm:pt>
    <dgm:pt modelId="{9E3D3DAF-877D-49AF-A8F0-43828AD5A066}">
      <dgm:prSet/>
      <dgm:spPr/>
      <dgm:t>
        <a:bodyPr/>
        <a:lstStyle/>
        <a:p>
          <a:r>
            <a:rPr lang="en-US" dirty="0"/>
            <a:t>Defective Captor</a:t>
          </a:r>
        </a:p>
      </dgm:t>
    </dgm:pt>
    <dgm:pt modelId="{743875FA-FAF0-45DF-9550-3F3294A6D689}" type="parTrans" cxnId="{19DD459E-DE9C-498C-8795-805B27B3CD0F}">
      <dgm:prSet/>
      <dgm:spPr/>
      <dgm:t>
        <a:bodyPr/>
        <a:lstStyle/>
        <a:p>
          <a:endParaRPr lang="en-US"/>
        </a:p>
      </dgm:t>
    </dgm:pt>
    <dgm:pt modelId="{5880E2B8-B475-40A0-B1FF-3DA239612FEB}" type="sibTrans" cxnId="{19DD459E-DE9C-498C-8795-805B27B3CD0F}">
      <dgm:prSet/>
      <dgm:spPr/>
      <dgm:t>
        <a:bodyPr/>
        <a:lstStyle/>
        <a:p>
          <a:endParaRPr lang="en-US"/>
        </a:p>
      </dgm:t>
    </dgm:pt>
    <dgm:pt modelId="{125599CB-263F-457B-AB29-DEFBFCF6A5B9}">
      <dgm:prSet/>
      <dgm:spPr/>
      <dgm:t>
        <a:bodyPr/>
        <a:lstStyle/>
        <a:p>
          <a:r>
            <a:rPr lang="en-US" dirty="0"/>
            <a:t>Pandas and Matplotlib not working on </a:t>
          </a:r>
          <a:r>
            <a:rPr lang="en-US" dirty="0" err="1"/>
            <a:t>Jupyter</a:t>
          </a:r>
          <a:endParaRPr lang="en-US" dirty="0"/>
        </a:p>
      </dgm:t>
    </dgm:pt>
    <dgm:pt modelId="{933763D1-4B02-407D-96DB-C5041C105F88}" type="parTrans" cxnId="{1AA9CB99-256F-4C38-A8D1-055034D4492D}">
      <dgm:prSet/>
      <dgm:spPr/>
      <dgm:t>
        <a:bodyPr/>
        <a:lstStyle/>
        <a:p>
          <a:endParaRPr lang="fr-CH"/>
        </a:p>
      </dgm:t>
    </dgm:pt>
    <dgm:pt modelId="{B532584F-15C5-47B7-82A5-7F3FAB380361}" type="sibTrans" cxnId="{1AA9CB99-256F-4C38-A8D1-055034D4492D}">
      <dgm:prSet/>
      <dgm:spPr/>
      <dgm:t>
        <a:bodyPr/>
        <a:lstStyle/>
        <a:p>
          <a:endParaRPr lang="en-US"/>
        </a:p>
      </dgm:t>
    </dgm:pt>
    <dgm:pt modelId="{8DBC6F2A-331A-4F24-A1C5-6B3A7E9E76BB}">
      <dgm:prSet/>
      <dgm:spPr/>
      <dgm:t>
        <a:bodyPr/>
        <a:lstStyle/>
        <a:p>
          <a:r>
            <a:rPr lang="en-US" dirty="0"/>
            <a:t>Difficulty to implement ML</a:t>
          </a:r>
        </a:p>
      </dgm:t>
    </dgm:pt>
    <dgm:pt modelId="{0249B703-DE89-417F-854E-BDFB020E5D69}" type="parTrans" cxnId="{20C529E6-98D2-4D0F-851E-FCCA61AB7F1E}">
      <dgm:prSet/>
      <dgm:spPr/>
      <dgm:t>
        <a:bodyPr/>
        <a:lstStyle/>
        <a:p>
          <a:endParaRPr lang="fr-CH"/>
        </a:p>
      </dgm:t>
    </dgm:pt>
    <dgm:pt modelId="{1972D8D9-DFB9-4739-AF7C-DC8166845F69}" type="sibTrans" cxnId="{20C529E6-98D2-4D0F-851E-FCCA61AB7F1E}">
      <dgm:prSet/>
      <dgm:spPr/>
      <dgm:t>
        <a:bodyPr/>
        <a:lstStyle/>
        <a:p>
          <a:endParaRPr lang="en-US"/>
        </a:p>
      </dgm:t>
    </dgm:pt>
    <dgm:pt modelId="{9DB07122-ECEF-4293-8651-F3F54D83B1D7}">
      <dgm:prSet/>
      <dgm:spPr/>
      <dgm:t>
        <a:bodyPr/>
        <a:lstStyle/>
        <a:p>
          <a:r>
            <a:rPr lang="en-US" dirty="0"/>
            <a:t>Lack of knowledge of ML</a:t>
          </a:r>
        </a:p>
      </dgm:t>
    </dgm:pt>
    <dgm:pt modelId="{21C5B948-1EBC-4E93-AD5B-2F89A66F13A5}" type="parTrans" cxnId="{167B9D38-1528-45AE-B6A9-30748F16AEBD}">
      <dgm:prSet/>
      <dgm:spPr/>
      <dgm:t>
        <a:bodyPr/>
        <a:lstStyle/>
        <a:p>
          <a:endParaRPr lang="fr-CH"/>
        </a:p>
      </dgm:t>
    </dgm:pt>
    <dgm:pt modelId="{D7BFF0CF-EDD2-45B2-A94D-DFCBB5D81D44}" type="sibTrans" cxnId="{167B9D38-1528-45AE-B6A9-30748F16AEBD}">
      <dgm:prSet/>
      <dgm:spPr/>
      <dgm:t>
        <a:bodyPr/>
        <a:lstStyle/>
        <a:p>
          <a:endParaRPr lang="en-US"/>
        </a:p>
      </dgm:t>
    </dgm:pt>
    <dgm:pt modelId="{4E3A942E-45D0-41E1-80CA-862FF281B1D9}" type="pres">
      <dgm:prSet presAssocID="{FB5BB211-51C9-43B9-9E94-18EC3559B7BF}" presName="Name0" presStyleCnt="0">
        <dgm:presLayoutVars>
          <dgm:dir/>
          <dgm:animLvl val="lvl"/>
          <dgm:resizeHandles val="exact"/>
        </dgm:presLayoutVars>
      </dgm:prSet>
      <dgm:spPr/>
    </dgm:pt>
    <dgm:pt modelId="{A68B343D-6938-4234-B4A8-E8E76C4E6453}" type="pres">
      <dgm:prSet presAssocID="{381DE81B-DF94-4DA6-9C78-D7DD4D71DF37}" presName="linNode" presStyleCnt="0"/>
      <dgm:spPr/>
    </dgm:pt>
    <dgm:pt modelId="{92EB8426-53B9-4876-8E5B-06F67F88D821}" type="pres">
      <dgm:prSet presAssocID="{381DE81B-DF94-4DA6-9C78-D7DD4D71DF37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53FBB890-9DDD-4F24-B7E6-EF09BE40E610}" type="pres">
      <dgm:prSet presAssocID="{34E061A5-6BD0-4794-83AF-B622AAC065F7}" presName="sp" presStyleCnt="0"/>
      <dgm:spPr/>
    </dgm:pt>
    <dgm:pt modelId="{605DAFE8-EB12-4C52-9E0D-9D85136889E2}" type="pres">
      <dgm:prSet presAssocID="{9E3D3DAF-877D-49AF-A8F0-43828AD5A066}" presName="linNode" presStyleCnt="0"/>
      <dgm:spPr/>
    </dgm:pt>
    <dgm:pt modelId="{ABAD88A7-45A2-4A6C-B1DB-96C2CEF545EB}" type="pres">
      <dgm:prSet presAssocID="{9E3D3DAF-877D-49AF-A8F0-43828AD5A066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996290D-86AB-42D8-A353-86273D55812F}" type="pres">
      <dgm:prSet presAssocID="{5880E2B8-B475-40A0-B1FF-3DA239612FEB}" presName="sp" presStyleCnt="0"/>
      <dgm:spPr/>
    </dgm:pt>
    <dgm:pt modelId="{892EBA27-EBD7-45F6-BB31-C78F375F5841}" type="pres">
      <dgm:prSet presAssocID="{125599CB-263F-457B-AB29-DEFBFCF6A5B9}" presName="linNode" presStyleCnt="0"/>
      <dgm:spPr/>
    </dgm:pt>
    <dgm:pt modelId="{F54E5104-54F6-4AF6-BB90-0ABD70062C64}" type="pres">
      <dgm:prSet presAssocID="{125599CB-263F-457B-AB29-DEFBFCF6A5B9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2488E6F0-2C79-4783-B5B7-2E806D26B4D1}" type="pres">
      <dgm:prSet presAssocID="{B532584F-15C5-47B7-82A5-7F3FAB380361}" presName="sp" presStyleCnt="0"/>
      <dgm:spPr/>
    </dgm:pt>
    <dgm:pt modelId="{A3543DE7-86F0-41B0-8086-340B88D09232}" type="pres">
      <dgm:prSet presAssocID="{8DBC6F2A-331A-4F24-A1C5-6B3A7E9E76BB}" presName="linNode" presStyleCnt="0"/>
      <dgm:spPr/>
    </dgm:pt>
    <dgm:pt modelId="{01EE1D4E-C996-4A66-94F8-C8F79ABAE7BA}" type="pres">
      <dgm:prSet presAssocID="{8DBC6F2A-331A-4F24-A1C5-6B3A7E9E76BB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7E20FE56-413A-4854-8649-BDD512F7D89C}" type="pres">
      <dgm:prSet presAssocID="{1972D8D9-DFB9-4739-AF7C-DC8166845F69}" presName="sp" presStyleCnt="0"/>
      <dgm:spPr/>
    </dgm:pt>
    <dgm:pt modelId="{D0793265-DC08-4D05-89C8-DE98EC20D002}" type="pres">
      <dgm:prSet presAssocID="{9DB07122-ECEF-4293-8651-F3F54D83B1D7}" presName="linNode" presStyleCnt="0"/>
      <dgm:spPr/>
    </dgm:pt>
    <dgm:pt modelId="{4F457702-0D92-434A-83A0-9D224A1E33D7}" type="pres">
      <dgm:prSet presAssocID="{9DB07122-ECEF-4293-8651-F3F54D83B1D7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B60C9419-A37C-4907-8965-DB2F05CDB1CF}" type="presOf" srcId="{9E3D3DAF-877D-49AF-A8F0-43828AD5A066}" destId="{ABAD88A7-45A2-4A6C-B1DB-96C2CEF545EB}" srcOrd="0" destOrd="0" presId="urn:microsoft.com/office/officeart/2005/8/layout/vList5"/>
    <dgm:cxn modelId="{443C9137-D88D-42F1-A25E-98F8FEA37AF2}" type="presOf" srcId="{FB5BB211-51C9-43B9-9E94-18EC3559B7BF}" destId="{4E3A942E-45D0-41E1-80CA-862FF281B1D9}" srcOrd="0" destOrd="0" presId="urn:microsoft.com/office/officeart/2005/8/layout/vList5"/>
    <dgm:cxn modelId="{167B9D38-1528-45AE-B6A9-30748F16AEBD}" srcId="{FB5BB211-51C9-43B9-9E94-18EC3559B7BF}" destId="{9DB07122-ECEF-4293-8651-F3F54D83B1D7}" srcOrd="4" destOrd="0" parTransId="{21C5B948-1EBC-4E93-AD5B-2F89A66F13A5}" sibTransId="{D7BFF0CF-EDD2-45B2-A94D-DFCBB5D81D44}"/>
    <dgm:cxn modelId="{53696175-2E80-41F4-A756-03A6357F9449}" type="presOf" srcId="{125599CB-263F-457B-AB29-DEFBFCF6A5B9}" destId="{F54E5104-54F6-4AF6-BB90-0ABD70062C64}" srcOrd="0" destOrd="0" presId="urn:microsoft.com/office/officeart/2005/8/layout/vList5"/>
    <dgm:cxn modelId="{C0ABDC92-C887-42D7-965B-AA117C12DD63}" srcId="{FB5BB211-51C9-43B9-9E94-18EC3559B7BF}" destId="{381DE81B-DF94-4DA6-9C78-D7DD4D71DF37}" srcOrd="0" destOrd="0" parTransId="{02F4EBF5-644C-475A-87CF-41524883256E}" sibTransId="{34E061A5-6BD0-4794-83AF-B622AAC065F7}"/>
    <dgm:cxn modelId="{1AA9CB99-256F-4C38-A8D1-055034D4492D}" srcId="{FB5BB211-51C9-43B9-9E94-18EC3559B7BF}" destId="{125599CB-263F-457B-AB29-DEFBFCF6A5B9}" srcOrd="2" destOrd="0" parTransId="{933763D1-4B02-407D-96DB-C5041C105F88}" sibTransId="{B532584F-15C5-47B7-82A5-7F3FAB380361}"/>
    <dgm:cxn modelId="{19DD459E-DE9C-498C-8795-805B27B3CD0F}" srcId="{FB5BB211-51C9-43B9-9E94-18EC3559B7BF}" destId="{9E3D3DAF-877D-49AF-A8F0-43828AD5A066}" srcOrd="1" destOrd="0" parTransId="{743875FA-FAF0-45DF-9550-3F3294A6D689}" sibTransId="{5880E2B8-B475-40A0-B1FF-3DA239612FEB}"/>
    <dgm:cxn modelId="{7DDC39B0-0089-4FFD-A976-29769528DB88}" type="presOf" srcId="{381DE81B-DF94-4DA6-9C78-D7DD4D71DF37}" destId="{92EB8426-53B9-4876-8E5B-06F67F88D821}" srcOrd="0" destOrd="0" presId="urn:microsoft.com/office/officeart/2005/8/layout/vList5"/>
    <dgm:cxn modelId="{61DF05DF-0EBA-49E1-841B-F5B22E014C58}" type="presOf" srcId="{8DBC6F2A-331A-4F24-A1C5-6B3A7E9E76BB}" destId="{01EE1D4E-C996-4A66-94F8-C8F79ABAE7BA}" srcOrd="0" destOrd="0" presId="urn:microsoft.com/office/officeart/2005/8/layout/vList5"/>
    <dgm:cxn modelId="{20C529E6-98D2-4D0F-851E-FCCA61AB7F1E}" srcId="{FB5BB211-51C9-43B9-9E94-18EC3559B7BF}" destId="{8DBC6F2A-331A-4F24-A1C5-6B3A7E9E76BB}" srcOrd="3" destOrd="0" parTransId="{0249B703-DE89-417F-854E-BDFB020E5D69}" sibTransId="{1972D8D9-DFB9-4739-AF7C-DC8166845F69}"/>
    <dgm:cxn modelId="{46D37BF4-939A-41F1-9541-0DA9BD8756E6}" type="presOf" srcId="{9DB07122-ECEF-4293-8651-F3F54D83B1D7}" destId="{4F457702-0D92-434A-83A0-9D224A1E33D7}" srcOrd="0" destOrd="0" presId="urn:microsoft.com/office/officeart/2005/8/layout/vList5"/>
    <dgm:cxn modelId="{ED44327F-64EB-4849-BFFE-561F71841694}" type="presParOf" srcId="{4E3A942E-45D0-41E1-80CA-862FF281B1D9}" destId="{A68B343D-6938-4234-B4A8-E8E76C4E6453}" srcOrd="0" destOrd="0" presId="urn:microsoft.com/office/officeart/2005/8/layout/vList5"/>
    <dgm:cxn modelId="{E1A64396-0BA0-426C-9340-B01086C51323}" type="presParOf" srcId="{A68B343D-6938-4234-B4A8-E8E76C4E6453}" destId="{92EB8426-53B9-4876-8E5B-06F67F88D821}" srcOrd="0" destOrd="0" presId="urn:microsoft.com/office/officeart/2005/8/layout/vList5"/>
    <dgm:cxn modelId="{998EA656-7BE8-4868-8C1D-51C8E3B27C05}" type="presParOf" srcId="{4E3A942E-45D0-41E1-80CA-862FF281B1D9}" destId="{53FBB890-9DDD-4F24-B7E6-EF09BE40E610}" srcOrd="1" destOrd="0" presId="urn:microsoft.com/office/officeart/2005/8/layout/vList5"/>
    <dgm:cxn modelId="{64D33424-2B7A-4053-9377-73E90560FC9C}" type="presParOf" srcId="{4E3A942E-45D0-41E1-80CA-862FF281B1D9}" destId="{605DAFE8-EB12-4C52-9E0D-9D85136889E2}" srcOrd="2" destOrd="0" presId="urn:microsoft.com/office/officeart/2005/8/layout/vList5"/>
    <dgm:cxn modelId="{2B4F6784-A1AB-407D-9C9A-F13EDA8B83F6}" type="presParOf" srcId="{605DAFE8-EB12-4C52-9E0D-9D85136889E2}" destId="{ABAD88A7-45A2-4A6C-B1DB-96C2CEF545EB}" srcOrd="0" destOrd="0" presId="urn:microsoft.com/office/officeart/2005/8/layout/vList5"/>
    <dgm:cxn modelId="{3FAF68FD-73B2-4C9E-9DC7-035F8F77CB46}" type="presParOf" srcId="{4E3A942E-45D0-41E1-80CA-862FF281B1D9}" destId="{D996290D-86AB-42D8-A353-86273D55812F}" srcOrd="3" destOrd="0" presId="urn:microsoft.com/office/officeart/2005/8/layout/vList5"/>
    <dgm:cxn modelId="{4E22A8ED-4CC1-4D64-8C8C-2CEABCF11EE1}" type="presParOf" srcId="{4E3A942E-45D0-41E1-80CA-862FF281B1D9}" destId="{892EBA27-EBD7-45F6-BB31-C78F375F5841}" srcOrd="4" destOrd="0" presId="urn:microsoft.com/office/officeart/2005/8/layout/vList5"/>
    <dgm:cxn modelId="{02DB4AED-EE62-46D8-9D31-24B789751341}" type="presParOf" srcId="{892EBA27-EBD7-45F6-BB31-C78F375F5841}" destId="{F54E5104-54F6-4AF6-BB90-0ABD70062C64}" srcOrd="0" destOrd="0" presId="urn:microsoft.com/office/officeart/2005/8/layout/vList5"/>
    <dgm:cxn modelId="{12B21150-9D08-4762-AC42-4FE1FD0EC98F}" type="presParOf" srcId="{4E3A942E-45D0-41E1-80CA-862FF281B1D9}" destId="{2488E6F0-2C79-4783-B5B7-2E806D26B4D1}" srcOrd="5" destOrd="0" presId="urn:microsoft.com/office/officeart/2005/8/layout/vList5"/>
    <dgm:cxn modelId="{6C3E0BEA-A1A1-4245-8C68-DC64113E00AE}" type="presParOf" srcId="{4E3A942E-45D0-41E1-80CA-862FF281B1D9}" destId="{A3543DE7-86F0-41B0-8086-340B88D09232}" srcOrd="6" destOrd="0" presId="urn:microsoft.com/office/officeart/2005/8/layout/vList5"/>
    <dgm:cxn modelId="{A15C27BD-4B86-4EC4-BF51-61BAE8C6828C}" type="presParOf" srcId="{A3543DE7-86F0-41B0-8086-340B88D09232}" destId="{01EE1D4E-C996-4A66-94F8-C8F79ABAE7BA}" srcOrd="0" destOrd="0" presId="urn:microsoft.com/office/officeart/2005/8/layout/vList5"/>
    <dgm:cxn modelId="{13B3430F-DEC2-46DF-BF35-6BE929C1FE04}" type="presParOf" srcId="{4E3A942E-45D0-41E1-80CA-862FF281B1D9}" destId="{7E20FE56-413A-4854-8649-BDD512F7D89C}" srcOrd="7" destOrd="0" presId="urn:microsoft.com/office/officeart/2005/8/layout/vList5"/>
    <dgm:cxn modelId="{F44BD7DC-6BAA-4E5C-9851-A1C158C4C0A0}" type="presParOf" srcId="{4E3A942E-45D0-41E1-80CA-862FF281B1D9}" destId="{D0793265-DC08-4D05-89C8-DE98EC20D002}" srcOrd="8" destOrd="0" presId="urn:microsoft.com/office/officeart/2005/8/layout/vList5"/>
    <dgm:cxn modelId="{80ADEC4A-62BC-4C6A-818C-1FBFF2F6C782}" type="presParOf" srcId="{D0793265-DC08-4D05-89C8-DE98EC20D002}" destId="{4F457702-0D92-434A-83A0-9D224A1E33D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5D9982-1615-4D23-BFA4-60999BBC8ABD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5462D9E-F4A3-4A5E-AC89-552B07A60C58}">
      <dgm:prSet/>
      <dgm:spPr/>
      <dgm:t>
        <a:bodyPr/>
        <a:lstStyle/>
        <a:p>
          <a:r>
            <a:rPr lang="fr-CH" dirty="0"/>
            <a:t>REALLY Finish the </a:t>
          </a:r>
          <a:r>
            <a:rPr lang="fr-CH" dirty="0" err="1"/>
            <a:t>research</a:t>
          </a:r>
          <a:r>
            <a:rPr lang="fr-CH" dirty="0"/>
            <a:t> of </a:t>
          </a:r>
          <a:r>
            <a:rPr lang="fr-CH" dirty="0" err="1"/>
            <a:t>Literature</a:t>
          </a:r>
          <a:endParaRPr lang="en-US" dirty="0"/>
        </a:p>
      </dgm:t>
    </dgm:pt>
    <dgm:pt modelId="{F1B2B2CD-F937-4C16-9D74-3743A89383C8}" type="parTrans" cxnId="{3088F107-D266-48F4-AE63-16526AA900DB}">
      <dgm:prSet/>
      <dgm:spPr/>
      <dgm:t>
        <a:bodyPr/>
        <a:lstStyle/>
        <a:p>
          <a:endParaRPr lang="en-US"/>
        </a:p>
      </dgm:t>
    </dgm:pt>
    <dgm:pt modelId="{AF94A0FB-3736-4B51-99B5-E4E45FAB0632}" type="sibTrans" cxnId="{3088F107-D266-48F4-AE63-16526AA900DB}">
      <dgm:prSet/>
      <dgm:spPr/>
      <dgm:t>
        <a:bodyPr/>
        <a:lstStyle/>
        <a:p>
          <a:endParaRPr lang="en-US"/>
        </a:p>
      </dgm:t>
    </dgm:pt>
    <dgm:pt modelId="{160DD7CA-D7FF-4CBB-8E22-93301B010A5C}">
      <dgm:prSet/>
      <dgm:spPr/>
      <dgm:t>
        <a:bodyPr/>
        <a:lstStyle/>
        <a:p>
          <a:r>
            <a:rPr lang="fr-CH" dirty="0"/>
            <a:t>Finish </a:t>
          </a:r>
          <a:r>
            <a:rPr lang="fr-CH" dirty="0" err="1"/>
            <a:t>Research</a:t>
          </a:r>
          <a:r>
            <a:rPr lang="fr-CH" dirty="0"/>
            <a:t> about Machine Learning </a:t>
          </a:r>
          <a:r>
            <a:rPr lang="fr-CH" dirty="0" err="1"/>
            <a:t>algorithm</a:t>
          </a:r>
          <a:endParaRPr lang="en-US" dirty="0"/>
        </a:p>
      </dgm:t>
    </dgm:pt>
    <dgm:pt modelId="{C436669F-3985-4B71-AF38-44392F80A2DC}" type="parTrans" cxnId="{86D27F14-77D1-4F82-B366-37BB81F2E417}">
      <dgm:prSet/>
      <dgm:spPr/>
      <dgm:t>
        <a:bodyPr/>
        <a:lstStyle/>
        <a:p>
          <a:endParaRPr lang="en-US"/>
        </a:p>
      </dgm:t>
    </dgm:pt>
    <dgm:pt modelId="{D6AC1887-44C3-408A-B247-EA42F4864D25}" type="sibTrans" cxnId="{86D27F14-77D1-4F82-B366-37BB81F2E417}">
      <dgm:prSet/>
      <dgm:spPr/>
      <dgm:t>
        <a:bodyPr/>
        <a:lstStyle/>
        <a:p>
          <a:endParaRPr lang="en-US"/>
        </a:p>
      </dgm:t>
    </dgm:pt>
    <dgm:pt modelId="{2F6819B1-F219-4910-92E6-701B694C55C9}">
      <dgm:prSet/>
      <dgm:spPr/>
      <dgm:t>
        <a:bodyPr/>
        <a:lstStyle/>
        <a:p>
          <a:r>
            <a:rPr lang="fr-CH"/>
            <a:t>Finish Implementation of a first easy ML algorithm</a:t>
          </a:r>
          <a:endParaRPr lang="en-US"/>
        </a:p>
      </dgm:t>
    </dgm:pt>
    <dgm:pt modelId="{2DCE3991-0F3F-450D-8E7D-F02D945E9914}" type="parTrans" cxnId="{2B650319-63B6-48B8-809C-B305BAE50E98}">
      <dgm:prSet/>
      <dgm:spPr/>
      <dgm:t>
        <a:bodyPr/>
        <a:lstStyle/>
        <a:p>
          <a:endParaRPr lang="en-US"/>
        </a:p>
      </dgm:t>
    </dgm:pt>
    <dgm:pt modelId="{4331C4A9-30DE-48DF-B03D-2176D000DC03}" type="sibTrans" cxnId="{2B650319-63B6-48B8-809C-B305BAE50E98}">
      <dgm:prSet/>
      <dgm:spPr/>
      <dgm:t>
        <a:bodyPr/>
        <a:lstStyle/>
        <a:p>
          <a:endParaRPr lang="en-US"/>
        </a:p>
      </dgm:t>
    </dgm:pt>
    <dgm:pt modelId="{C6882BC4-4A28-417B-8D3A-F7892D2C0F02}">
      <dgm:prSet/>
      <dgm:spPr/>
      <dgm:t>
        <a:bodyPr/>
        <a:lstStyle/>
        <a:p>
          <a:r>
            <a:rPr lang="fr-FR"/>
            <a:t>ARIMA</a:t>
          </a:r>
          <a:endParaRPr lang="en-US"/>
        </a:p>
      </dgm:t>
    </dgm:pt>
    <dgm:pt modelId="{F130F17A-0858-4438-9E6B-CC5BB6153CB3}" type="parTrans" cxnId="{0184AD7B-ACE9-4A30-BDED-7BC453FA127F}">
      <dgm:prSet/>
      <dgm:spPr/>
      <dgm:t>
        <a:bodyPr/>
        <a:lstStyle/>
        <a:p>
          <a:endParaRPr lang="en-US"/>
        </a:p>
      </dgm:t>
    </dgm:pt>
    <dgm:pt modelId="{FF771B0C-584E-49A1-8422-659318650C51}" type="sibTrans" cxnId="{0184AD7B-ACE9-4A30-BDED-7BC453FA127F}">
      <dgm:prSet/>
      <dgm:spPr/>
      <dgm:t>
        <a:bodyPr/>
        <a:lstStyle/>
        <a:p>
          <a:endParaRPr lang="en-US"/>
        </a:p>
      </dgm:t>
    </dgm:pt>
    <dgm:pt modelId="{7228C0A3-5F31-4540-BA8E-CC64B0A5DD34}">
      <dgm:prSet/>
      <dgm:spPr/>
      <dgm:t>
        <a:bodyPr/>
        <a:lstStyle/>
        <a:p>
          <a:r>
            <a:rPr lang="fr-FR"/>
            <a:t>Least Squares Multiple Linear Regression</a:t>
          </a:r>
          <a:endParaRPr lang="en-US"/>
        </a:p>
      </dgm:t>
    </dgm:pt>
    <dgm:pt modelId="{9A53C214-CEAD-4EDD-B798-9AEC7AA75A22}" type="parTrans" cxnId="{C51BAE18-2F9F-4AF9-A462-607BFB7C4275}">
      <dgm:prSet/>
      <dgm:spPr/>
      <dgm:t>
        <a:bodyPr/>
        <a:lstStyle/>
        <a:p>
          <a:endParaRPr lang="en-US"/>
        </a:p>
      </dgm:t>
    </dgm:pt>
    <dgm:pt modelId="{762B0D40-5333-4DF7-842A-0D8900D7712B}" type="sibTrans" cxnId="{C51BAE18-2F9F-4AF9-A462-607BFB7C4275}">
      <dgm:prSet/>
      <dgm:spPr/>
      <dgm:t>
        <a:bodyPr/>
        <a:lstStyle/>
        <a:p>
          <a:endParaRPr lang="en-US"/>
        </a:p>
      </dgm:t>
    </dgm:pt>
    <dgm:pt modelId="{49A9C072-D6A0-4AE7-823C-59E459D936BE}" type="pres">
      <dgm:prSet presAssocID="{AA5D9982-1615-4D23-BFA4-60999BBC8ABD}" presName="Name0" presStyleCnt="0">
        <dgm:presLayoutVars>
          <dgm:dir/>
          <dgm:animLvl val="lvl"/>
          <dgm:resizeHandles val="exact"/>
        </dgm:presLayoutVars>
      </dgm:prSet>
      <dgm:spPr/>
    </dgm:pt>
    <dgm:pt modelId="{490DFA3D-56DC-4037-8E5F-94EB58A805DE}" type="pres">
      <dgm:prSet presAssocID="{05462D9E-F4A3-4A5E-AC89-552B07A60C58}" presName="linNode" presStyleCnt="0"/>
      <dgm:spPr/>
    </dgm:pt>
    <dgm:pt modelId="{8E6756D8-1977-4703-9FB8-EE271A297FF5}" type="pres">
      <dgm:prSet presAssocID="{05462D9E-F4A3-4A5E-AC89-552B07A60C5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3A4D7E6-BE24-480B-969A-6516C1AF28F0}" type="pres">
      <dgm:prSet presAssocID="{AF94A0FB-3736-4B51-99B5-E4E45FAB0632}" presName="sp" presStyleCnt="0"/>
      <dgm:spPr/>
    </dgm:pt>
    <dgm:pt modelId="{A0F76CEB-339E-4DB3-A40B-F3C377464307}" type="pres">
      <dgm:prSet presAssocID="{160DD7CA-D7FF-4CBB-8E22-93301B010A5C}" presName="linNode" presStyleCnt="0"/>
      <dgm:spPr/>
    </dgm:pt>
    <dgm:pt modelId="{3320A0B2-1DB5-4ECD-8E8C-F3450658DCAB}" type="pres">
      <dgm:prSet presAssocID="{160DD7CA-D7FF-4CBB-8E22-93301B010A5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E00412B-5B82-4D63-89E0-1D7A79B89654}" type="pres">
      <dgm:prSet presAssocID="{D6AC1887-44C3-408A-B247-EA42F4864D25}" presName="sp" presStyleCnt="0"/>
      <dgm:spPr/>
    </dgm:pt>
    <dgm:pt modelId="{F593B6E6-47EE-4C07-85BE-DC72F70F7B2E}" type="pres">
      <dgm:prSet presAssocID="{2F6819B1-F219-4910-92E6-701B694C55C9}" presName="linNode" presStyleCnt="0"/>
      <dgm:spPr/>
    </dgm:pt>
    <dgm:pt modelId="{61DCE557-4F30-40C3-AFE7-5977EA5E774B}" type="pres">
      <dgm:prSet presAssocID="{2F6819B1-F219-4910-92E6-701B694C55C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AEA90EEC-A918-463F-98A5-C8EAA30AD247}" type="pres">
      <dgm:prSet presAssocID="{2F6819B1-F219-4910-92E6-701B694C55C9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3088F107-D266-48F4-AE63-16526AA900DB}" srcId="{AA5D9982-1615-4D23-BFA4-60999BBC8ABD}" destId="{05462D9E-F4A3-4A5E-AC89-552B07A60C58}" srcOrd="0" destOrd="0" parTransId="{F1B2B2CD-F937-4C16-9D74-3743A89383C8}" sibTransId="{AF94A0FB-3736-4B51-99B5-E4E45FAB0632}"/>
    <dgm:cxn modelId="{87D21F09-015C-4EBC-B086-FB7DE210FF29}" type="presOf" srcId="{7228C0A3-5F31-4540-BA8E-CC64B0A5DD34}" destId="{AEA90EEC-A918-463F-98A5-C8EAA30AD247}" srcOrd="0" destOrd="1" presId="urn:microsoft.com/office/officeart/2005/8/layout/vList5"/>
    <dgm:cxn modelId="{2826AB0F-1AFC-4201-947F-5B6A9D69756A}" type="presOf" srcId="{160DD7CA-D7FF-4CBB-8E22-93301B010A5C}" destId="{3320A0B2-1DB5-4ECD-8E8C-F3450658DCAB}" srcOrd="0" destOrd="0" presId="urn:microsoft.com/office/officeart/2005/8/layout/vList5"/>
    <dgm:cxn modelId="{86D27F14-77D1-4F82-B366-37BB81F2E417}" srcId="{AA5D9982-1615-4D23-BFA4-60999BBC8ABD}" destId="{160DD7CA-D7FF-4CBB-8E22-93301B010A5C}" srcOrd="1" destOrd="0" parTransId="{C436669F-3985-4B71-AF38-44392F80A2DC}" sibTransId="{D6AC1887-44C3-408A-B247-EA42F4864D25}"/>
    <dgm:cxn modelId="{C51BAE18-2F9F-4AF9-A462-607BFB7C4275}" srcId="{2F6819B1-F219-4910-92E6-701B694C55C9}" destId="{7228C0A3-5F31-4540-BA8E-CC64B0A5DD34}" srcOrd="1" destOrd="0" parTransId="{9A53C214-CEAD-4EDD-B798-9AEC7AA75A22}" sibTransId="{762B0D40-5333-4DF7-842A-0D8900D7712B}"/>
    <dgm:cxn modelId="{2B650319-63B6-48B8-809C-B305BAE50E98}" srcId="{AA5D9982-1615-4D23-BFA4-60999BBC8ABD}" destId="{2F6819B1-F219-4910-92E6-701B694C55C9}" srcOrd="2" destOrd="0" parTransId="{2DCE3991-0F3F-450D-8E7D-F02D945E9914}" sibTransId="{4331C4A9-30DE-48DF-B03D-2176D000DC03}"/>
    <dgm:cxn modelId="{AD838D33-9DAC-4B57-B951-BC30B3FA34EF}" type="presOf" srcId="{AA5D9982-1615-4D23-BFA4-60999BBC8ABD}" destId="{49A9C072-D6A0-4AE7-823C-59E459D936BE}" srcOrd="0" destOrd="0" presId="urn:microsoft.com/office/officeart/2005/8/layout/vList5"/>
    <dgm:cxn modelId="{9EBB5F71-D463-4E83-B400-549A46710780}" type="presOf" srcId="{C6882BC4-4A28-417B-8D3A-F7892D2C0F02}" destId="{AEA90EEC-A918-463F-98A5-C8EAA30AD247}" srcOrd="0" destOrd="0" presId="urn:microsoft.com/office/officeart/2005/8/layout/vList5"/>
    <dgm:cxn modelId="{0184AD7B-ACE9-4A30-BDED-7BC453FA127F}" srcId="{2F6819B1-F219-4910-92E6-701B694C55C9}" destId="{C6882BC4-4A28-417B-8D3A-F7892D2C0F02}" srcOrd="0" destOrd="0" parTransId="{F130F17A-0858-4438-9E6B-CC5BB6153CB3}" sibTransId="{FF771B0C-584E-49A1-8422-659318650C51}"/>
    <dgm:cxn modelId="{A981EF81-4C5B-47AB-BDE0-2C0769835AAF}" type="presOf" srcId="{05462D9E-F4A3-4A5E-AC89-552B07A60C58}" destId="{8E6756D8-1977-4703-9FB8-EE271A297FF5}" srcOrd="0" destOrd="0" presId="urn:microsoft.com/office/officeart/2005/8/layout/vList5"/>
    <dgm:cxn modelId="{8F3CBEAD-6A92-47F2-BB0D-AF83DC186FFF}" type="presOf" srcId="{2F6819B1-F219-4910-92E6-701B694C55C9}" destId="{61DCE557-4F30-40C3-AFE7-5977EA5E774B}" srcOrd="0" destOrd="0" presId="urn:microsoft.com/office/officeart/2005/8/layout/vList5"/>
    <dgm:cxn modelId="{047B1DF0-5E71-41D5-8F13-CBBF9C4295C1}" type="presParOf" srcId="{49A9C072-D6A0-4AE7-823C-59E459D936BE}" destId="{490DFA3D-56DC-4037-8E5F-94EB58A805DE}" srcOrd="0" destOrd="0" presId="urn:microsoft.com/office/officeart/2005/8/layout/vList5"/>
    <dgm:cxn modelId="{F66A129C-CCC9-49A5-A9E9-5F5C5CC839CF}" type="presParOf" srcId="{490DFA3D-56DC-4037-8E5F-94EB58A805DE}" destId="{8E6756D8-1977-4703-9FB8-EE271A297FF5}" srcOrd="0" destOrd="0" presId="urn:microsoft.com/office/officeart/2005/8/layout/vList5"/>
    <dgm:cxn modelId="{668081E5-5ADC-44D8-9662-3A1D4AA42C82}" type="presParOf" srcId="{49A9C072-D6A0-4AE7-823C-59E459D936BE}" destId="{73A4D7E6-BE24-480B-969A-6516C1AF28F0}" srcOrd="1" destOrd="0" presId="urn:microsoft.com/office/officeart/2005/8/layout/vList5"/>
    <dgm:cxn modelId="{546F6A22-1499-415E-8F27-5AA2040C499C}" type="presParOf" srcId="{49A9C072-D6A0-4AE7-823C-59E459D936BE}" destId="{A0F76CEB-339E-4DB3-A40B-F3C377464307}" srcOrd="2" destOrd="0" presId="urn:microsoft.com/office/officeart/2005/8/layout/vList5"/>
    <dgm:cxn modelId="{B8C4122A-3D38-4B6B-BA02-C6DF3A893C1E}" type="presParOf" srcId="{A0F76CEB-339E-4DB3-A40B-F3C377464307}" destId="{3320A0B2-1DB5-4ECD-8E8C-F3450658DCAB}" srcOrd="0" destOrd="0" presId="urn:microsoft.com/office/officeart/2005/8/layout/vList5"/>
    <dgm:cxn modelId="{2D5E0997-01A1-4CE7-9CC5-1791DAC94EF9}" type="presParOf" srcId="{49A9C072-D6A0-4AE7-823C-59E459D936BE}" destId="{9E00412B-5B82-4D63-89E0-1D7A79B89654}" srcOrd="3" destOrd="0" presId="urn:microsoft.com/office/officeart/2005/8/layout/vList5"/>
    <dgm:cxn modelId="{68B965ED-4041-4A59-A9A8-494F1413D0CD}" type="presParOf" srcId="{49A9C072-D6A0-4AE7-823C-59E459D936BE}" destId="{F593B6E6-47EE-4C07-85BE-DC72F70F7B2E}" srcOrd="4" destOrd="0" presId="urn:microsoft.com/office/officeart/2005/8/layout/vList5"/>
    <dgm:cxn modelId="{1A2C261C-5F25-4C03-A14D-DA5F3480734C}" type="presParOf" srcId="{F593B6E6-47EE-4C07-85BE-DC72F70F7B2E}" destId="{61DCE557-4F30-40C3-AFE7-5977EA5E774B}" srcOrd="0" destOrd="0" presId="urn:microsoft.com/office/officeart/2005/8/layout/vList5"/>
    <dgm:cxn modelId="{AE9D4F0B-FFEA-4513-8D1B-5356CC9879D5}" type="presParOf" srcId="{F593B6E6-47EE-4C07-85BE-DC72F70F7B2E}" destId="{AEA90EEC-A918-463F-98A5-C8EAA30AD24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B8426-53B9-4876-8E5B-06F67F88D821}">
      <dsp:nvSpPr>
        <dsp:cNvPr id="0" name=""/>
        <dsp:cNvSpPr/>
      </dsp:nvSpPr>
      <dsp:spPr>
        <a:xfrm>
          <a:off x="3364992" y="2281"/>
          <a:ext cx="3785616" cy="9974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Position of the humidity sensor </a:t>
          </a:r>
        </a:p>
      </dsp:txBody>
      <dsp:txXfrm>
        <a:off x="3413685" y="50974"/>
        <a:ext cx="3688230" cy="900090"/>
      </dsp:txXfrm>
    </dsp:sp>
    <dsp:sp modelId="{ABAD88A7-45A2-4A6C-B1DB-96C2CEF545EB}">
      <dsp:nvSpPr>
        <dsp:cNvPr id="0" name=""/>
        <dsp:cNvSpPr/>
      </dsp:nvSpPr>
      <dsp:spPr>
        <a:xfrm>
          <a:off x="3364992" y="1049632"/>
          <a:ext cx="3785616" cy="99747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Defective Captor</a:t>
          </a:r>
        </a:p>
      </dsp:txBody>
      <dsp:txXfrm>
        <a:off x="3413685" y="1098325"/>
        <a:ext cx="3688230" cy="900090"/>
      </dsp:txXfrm>
    </dsp:sp>
    <dsp:sp modelId="{F54E5104-54F6-4AF6-BB90-0ABD70062C64}">
      <dsp:nvSpPr>
        <dsp:cNvPr id="0" name=""/>
        <dsp:cNvSpPr/>
      </dsp:nvSpPr>
      <dsp:spPr>
        <a:xfrm>
          <a:off x="3364992" y="2096983"/>
          <a:ext cx="3785616" cy="99747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Pandas and Matplotlib not working on </a:t>
          </a:r>
          <a:r>
            <a:rPr lang="en-US" sz="2800" kern="1200" dirty="0" err="1"/>
            <a:t>Jupyter</a:t>
          </a:r>
          <a:endParaRPr lang="en-US" sz="2800" kern="1200" dirty="0"/>
        </a:p>
      </dsp:txBody>
      <dsp:txXfrm>
        <a:off x="3413685" y="2145676"/>
        <a:ext cx="3688230" cy="900090"/>
      </dsp:txXfrm>
    </dsp:sp>
    <dsp:sp modelId="{01EE1D4E-C996-4A66-94F8-C8F79ABAE7BA}">
      <dsp:nvSpPr>
        <dsp:cNvPr id="0" name=""/>
        <dsp:cNvSpPr/>
      </dsp:nvSpPr>
      <dsp:spPr>
        <a:xfrm>
          <a:off x="3364992" y="3144333"/>
          <a:ext cx="3785616" cy="99747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Difficulty to implement ML</a:t>
          </a:r>
        </a:p>
      </dsp:txBody>
      <dsp:txXfrm>
        <a:off x="3413685" y="3193026"/>
        <a:ext cx="3688230" cy="900090"/>
      </dsp:txXfrm>
    </dsp:sp>
    <dsp:sp modelId="{4F457702-0D92-434A-83A0-9D224A1E33D7}">
      <dsp:nvSpPr>
        <dsp:cNvPr id="0" name=""/>
        <dsp:cNvSpPr/>
      </dsp:nvSpPr>
      <dsp:spPr>
        <a:xfrm>
          <a:off x="3364992" y="4191684"/>
          <a:ext cx="3785616" cy="99747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Lack of knowledge of ML</a:t>
          </a:r>
        </a:p>
      </dsp:txBody>
      <dsp:txXfrm>
        <a:off x="3413685" y="4240377"/>
        <a:ext cx="3688230" cy="900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6756D8-1977-4703-9FB8-EE271A297FF5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700" kern="1200" dirty="0"/>
            <a:t>REALLY Finish the </a:t>
          </a:r>
          <a:r>
            <a:rPr lang="fr-CH" sz="2700" kern="1200" dirty="0" err="1"/>
            <a:t>research</a:t>
          </a:r>
          <a:r>
            <a:rPr lang="fr-CH" sz="2700" kern="1200" dirty="0"/>
            <a:t> of </a:t>
          </a:r>
          <a:r>
            <a:rPr lang="fr-CH" sz="2700" kern="1200" dirty="0" err="1"/>
            <a:t>Literature</a:t>
          </a:r>
          <a:endParaRPr lang="en-US" sz="2700" kern="1200" dirty="0"/>
        </a:p>
      </dsp:txBody>
      <dsp:txXfrm>
        <a:off x="68454" y="70578"/>
        <a:ext cx="3648708" cy="1265378"/>
      </dsp:txXfrm>
    </dsp:sp>
    <dsp:sp modelId="{3320A0B2-1DB5-4ECD-8E8C-F3450658DCAB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700" kern="1200" dirty="0"/>
            <a:t>Finish </a:t>
          </a:r>
          <a:r>
            <a:rPr lang="fr-CH" sz="2700" kern="1200" dirty="0" err="1"/>
            <a:t>Research</a:t>
          </a:r>
          <a:r>
            <a:rPr lang="fr-CH" sz="2700" kern="1200" dirty="0"/>
            <a:t> about Machine Learning </a:t>
          </a:r>
          <a:r>
            <a:rPr lang="fr-CH" sz="2700" kern="1200" dirty="0" err="1"/>
            <a:t>algorithm</a:t>
          </a:r>
          <a:endParaRPr lang="en-US" sz="2700" kern="1200" dirty="0"/>
        </a:p>
      </dsp:txBody>
      <dsp:txXfrm>
        <a:off x="68454" y="1542979"/>
        <a:ext cx="3648708" cy="1265378"/>
      </dsp:txXfrm>
    </dsp:sp>
    <dsp:sp modelId="{AEA90EEC-A918-463F-98A5-C8EAA30AD247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900" kern="1200"/>
            <a:t>ARIMA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900" kern="1200"/>
            <a:t>Least Squares Multiple Linear Regression</a:t>
          </a:r>
          <a:endParaRPr lang="en-US" sz="2900" kern="1200"/>
        </a:p>
      </dsp:txBody>
      <dsp:txXfrm rot="-5400000">
        <a:off x="3785616" y="3141918"/>
        <a:ext cx="6675221" cy="1012303"/>
      </dsp:txXfrm>
    </dsp:sp>
    <dsp:sp modelId="{61DCE557-4F30-40C3-AFE7-5977EA5E774B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700" kern="1200"/>
            <a:t>Finish Implementation of a first easy ML algorithm</a:t>
          </a:r>
          <a:endParaRPr lang="en-US" sz="2700" kern="1200"/>
        </a:p>
      </dsp:txBody>
      <dsp:txXfrm>
        <a:off x="68454" y="3015380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B984F-81BA-4CC3-902D-B1F6A90DDD19}" type="datetimeFigureOut">
              <a:rPr lang="fr-CH" smtClean="0"/>
              <a:t>08.05.2019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D723D-8008-45B7-B399-F1FD9281217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906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200’000 km3 of </a:t>
            </a:r>
            <a:r>
              <a:rPr lang="fr-CH" dirty="0" err="1"/>
              <a:t>fresh</a:t>
            </a:r>
            <a:r>
              <a:rPr lang="fr-CH" dirty="0"/>
              <a:t> water on </a:t>
            </a:r>
            <a:r>
              <a:rPr lang="fr-CH" dirty="0" err="1"/>
              <a:t>earth</a:t>
            </a:r>
            <a:endParaRPr lang="fr-CH" dirty="0"/>
          </a:p>
          <a:p>
            <a:r>
              <a:rPr lang="fr-CH" dirty="0"/>
              <a:t>2/3 for irrigation</a:t>
            </a:r>
          </a:p>
          <a:p>
            <a:r>
              <a:rPr lang="fr-CH" dirty="0" err="1"/>
              <a:t>Decrease</a:t>
            </a:r>
            <a:r>
              <a:rPr lang="fr-CH" dirty="0"/>
              <a:t> water </a:t>
            </a:r>
            <a:r>
              <a:rPr lang="fr-CH" dirty="0" err="1"/>
              <a:t>consumption</a:t>
            </a:r>
            <a:r>
              <a:rPr lang="fr-CH" dirty="0"/>
              <a:t> of 20%-25%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71809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Le vent impacte également mais pas dans notre cas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2726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Lumière : Lux . 10 = 10k Lux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28094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74715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ARIMA :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Autoregressive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endParaRPr lang="fr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stationarity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 :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Autoregression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 :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</a:t>
            </a:r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for </a:t>
            </a:r>
            <a:r>
              <a:rPr lang="fr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</a:t>
            </a:r>
            <a:endParaRPr lang="fr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04157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Ou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Bayesian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learning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machine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approach</a:t>
            </a:r>
            <a:r>
              <a:rPr lang="fr-FR" spc="-1" dirty="0">
                <a:solidFill>
                  <a:srgbClr val="000000"/>
                </a:solidFill>
                <a:ea typeface="Noto Sans CJK SC Regular"/>
              </a:rPr>
              <a:t> for </a:t>
            </a:r>
            <a:r>
              <a:rPr lang="fr-FR" spc="-1" dirty="0" err="1">
                <a:solidFill>
                  <a:srgbClr val="000000"/>
                </a:solidFill>
                <a:ea typeface="Noto Sans CJK SC Regular"/>
              </a:rPr>
              <a:t>Regression</a:t>
            </a:r>
            <a:endParaRPr lang="fr-FR" spc="-1" dirty="0">
              <a:solidFill>
                <a:srgbClr val="000000"/>
              </a:solidFill>
              <a:ea typeface="Noto Sans CJK SC Regular"/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D723D-8008-45B7-B399-F1FD92812173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7142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9816-BC34-4FA3-B267-960C677F83ED}" type="datetime1">
              <a:rPr lang="fr-CH" smtClean="0"/>
              <a:t>08.05.2019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81480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D0CB-CC11-4CFD-AD51-1EB68F2F0C80}" type="datetime1">
              <a:rPr lang="fr-CH" smtClean="0"/>
              <a:t>08.05.2019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5922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74C2-DDE7-4BCD-BAA7-4D67EC9AD062}" type="datetime1">
              <a:rPr lang="fr-CH" smtClean="0"/>
              <a:t>08.05.2019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69745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08915-ECEA-4DF5-AAA4-91935CCAB566}" type="datetime1">
              <a:rPr lang="fr-CH" smtClean="0"/>
              <a:t>08.05.2019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5898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98F3-DCDF-48D8-B6EB-4601A8A433DE}" type="datetime1">
              <a:rPr lang="fr-CH" smtClean="0"/>
              <a:t>08.05.2019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8170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27B0B-57FB-4737-8F05-5B4E41220D17}" type="datetime1">
              <a:rPr lang="fr-CH" smtClean="0"/>
              <a:t>08.05.2019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6893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7504-7540-4ABC-8E7C-1C681FF246F7}" type="datetime1">
              <a:rPr lang="fr-CH" smtClean="0"/>
              <a:t>08.05.2019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6763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6AAA7-5F85-43B3-AB86-4676E121A510}" type="datetime1">
              <a:rPr lang="fr-CH" smtClean="0"/>
              <a:t>08.05.2019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0240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FE193-FFFE-44F4-AA20-583FC6039E7B}" type="datetime1">
              <a:rPr lang="fr-CH" smtClean="0"/>
              <a:t>08.05.2019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6545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DB43-8476-4229-9F30-010CA8B0F759}" type="datetime1">
              <a:rPr lang="fr-CH" smtClean="0"/>
              <a:t>08.05.2019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45626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3C30-7DFC-474B-A5F4-E6736012DEB6}" type="datetime1">
              <a:rPr lang="fr-CH" smtClean="0"/>
              <a:t>08.05.2019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6180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FE9A7-284C-48E2-B2D7-FBBAE54CB16E}" type="datetime1">
              <a:rPr lang="fr-CH" smtClean="0"/>
              <a:t>08.05.2019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H"/>
              <a:t>Bachelor Project - UNIGE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9184B-722A-4BB2-B59A-1680C474DB1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27081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DF70CE-4B9C-4D21-9211-218879194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00139"/>
            <a:ext cx="9144000" cy="1209823"/>
          </a:xfrm>
        </p:spPr>
        <p:txBody>
          <a:bodyPr>
            <a:normAutofit fontScale="90000"/>
          </a:bodyPr>
          <a:lstStyle/>
          <a:p>
            <a:r>
              <a:rPr lang="fr-CH" dirty="0"/>
              <a:t> </a:t>
            </a:r>
            <a:br>
              <a:rPr lang="fr-CH" dirty="0"/>
            </a:br>
            <a:r>
              <a:rPr lang="fr-CH" dirty="0"/>
              <a:t>Irrigation </a:t>
            </a:r>
            <a:r>
              <a:rPr lang="fr-CH" dirty="0" err="1"/>
              <a:t>Prediction</a:t>
            </a:r>
            <a:endParaRPr lang="fr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C24494-29BB-4C33-BD81-92B6F8EC7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9120"/>
            <a:ext cx="9144000" cy="868680"/>
          </a:xfrm>
        </p:spPr>
        <p:txBody>
          <a:bodyPr/>
          <a:lstStyle/>
          <a:p>
            <a:r>
              <a:rPr lang="fr-CH" dirty="0"/>
              <a:t>Adrien Chabert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5B699A-1162-4FB1-84E8-F4D3F6C9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 dirty="0" err="1"/>
              <a:t>Bachelor</a:t>
            </a:r>
            <a:r>
              <a:rPr lang="fr-CH" dirty="0"/>
              <a:t>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FF66F2-BFD7-44BB-BC8B-D4A471D06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2769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C08DC72-4A17-44ED-A575-46D4AAF1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4B6FA54-2DEC-4235-95D7-11DA863D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10</a:t>
            </a:fld>
            <a:endParaRPr lang="fr-CH"/>
          </a:p>
        </p:txBody>
      </p:sp>
      <p:pic>
        <p:nvPicPr>
          <p:cNvPr id="4" name="Image2">
            <a:extLst>
              <a:ext uri="{FF2B5EF4-FFF2-40B4-BE49-F238E27FC236}">
                <a16:creationId xmlns:a16="http://schemas.microsoft.com/office/drawing/2014/main" id="{DD924642-1FB0-4FF0-B74E-1920B77DD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35280" y="825500"/>
            <a:ext cx="6106160" cy="5372100"/>
          </a:xfrm>
          <a:prstGeom prst="rect">
            <a:avLst/>
          </a:prstGeom>
        </p:spPr>
      </p:pic>
      <p:pic>
        <p:nvPicPr>
          <p:cNvPr id="5" name="Image1">
            <a:extLst>
              <a:ext uri="{FF2B5EF4-FFF2-40B4-BE49-F238E27FC236}">
                <a16:creationId xmlns:a16="http://schemas.microsoft.com/office/drawing/2014/main" id="{1E3CC12B-518E-47B1-B862-487A8922A1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618480" y="825500"/>
            <a:ext cx="623824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7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">
            <a:extLst>
              <a:ext uri="{FF2B5EF4-FFF2-40B4-BE49-F238E27FC236}">
                <a16:creationId xmlns:a16="http://schemas.microsoft.com/office/drawing/2014/main" id="{3F7BA4D1-B0E1-46F5-8D12-839F4397FD96}"/>
              </a:ext>
            </a:extLst>
          </p:cNvPr>
          <p:cNvPicPr/>
          <p:nvPr/>
        </p:nvPicPr>
        <p:blipFill rotWithShape="1">
          <a:blip r:embed="rId2"/>
          <a:srcRect l="6956" r="7422"/>
          <a:stretch/>
        </p:blipFill>
        <p:spPr bwMode="auto">
          <a:xfrm>
            <a:off x="1402080" y="762000"/>
            <a:ext cx="9692640" cy="4970694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1D1FC63-F841-431B-9C63-D67D252BF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2344E28-7C6B-4780-BE82-57EE7A9F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mtClean="0"/>
              <a:pPr>
                <a:spcAft>
                  <a:spcPts val="600"/>
                </a:spcAft>
              </a:pPr>
              <a:t>11</a:t>
            </a:fld>
            <a:endParaRPr lang="fr-CH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202A810-ED14-4632-AA9E-88E143F30750}"/>
              </a:ext>
            </a:extLst>
          </p:cNvPr>
          <p:cNvSpPr txBox="1"/>
          <p:nvPr/>
        </p:nvSpPr>
        <p:spPr>
          <a:xfrm>
            <a:off x="701040" y="1656080"/>
            <a:ext cx="103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Moisture</a:t>
            </a:r>
            <a:endParaRPr lang="fr-CH" dirty="0"/>
          </a:p>
          <a:p>
            <a:r>
              <a:rPr lang="fr-CH" dirty="0" err="1"/>
              <a:t>porcent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384392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E60946D-A4AF-4ECB-B974-0B81829B9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D933B9-890A-4A49-BD64-48F98B79E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12</a:t>
            </a:fld>
            <a:endParaRPr lang="fr-CH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BF2B21D-9DBA-4626-BD38-4BDD9FD2C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223039"/>
              </p:ext>
            </p:extLst>
          </p:nvPr>
        </p:nvGraphicFramePr>
        <p:xfrm>
          <a:off x="4653279" y="1026159"/>
          <a:ext cx="5984241" cy="43109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4747">
                  <a:extLst>
                    <a:ext uri="{9D8B030D-6E8A-4147-A177-3AD203B41FA5}">
                      <a16:colId xmlns:a16="http://schemas.microsoft.com/office/drawing/2014/main" val="206306077"/>
                    </a:ext>
                  </a:extLst>
                </a:gridCol>
                <a:gridCol w="1994747">
                  <a:extLst>
                    <a:ext uri="{9D8B030D-6E8A-4147-A177-3AD203B41FA5}">
                      <a16:colId xmlns:a16="http://schemas.microsoft.com/office/drawing/2014/main" val="989230786"/>
                    </a:ext>
                  </a:extLst>
                </a:gridCol>
                <a:gridCol w="1994747">
                  <a:extLst>
                    <a:ext uri="{9D8B030D-6E8A-4147-A177-3AD203B41FA5}">
                      <a16:colId xmlns:a16="http://schemas.microsoft.com/office/drawing/2014/main" val="2316474263"/>
                    </a:ext>
                  </a:extLst>
                </a:gridCol>
              </a:tblGrid>
              <a:tr h="369014">
                <a:tc>
                  <a:txBody>
                    <a:bodyPr/>
                    <a:lstStyle/>
                    <a:p>
                      <a:pPr algn="ctr" fontAlgn="b"/>
                      <a:r>
                        <a:rPr lang="fr-CH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Demeter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Ceres</a:t>
                      </a:r>
                      <a:endParaRPr lang="fr-CH" sz="2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45214930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6-Mar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26178422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13-Mar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93018355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20-Mar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33267568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27-Mar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68933068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3-Apr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55239622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10-Apr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6004398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17-Apr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2970565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24-Apr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3387763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1-May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 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83845816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3-May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35s/j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 s/j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25841033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8-May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endParaRPr lang="fr-CH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endParaRPr lang="fr-CH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09415748"/>
                  </a:ext>
                </a:extLst>
              </a:tr>
              <a:tr h="328208"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2000" u="none" strike="noStrike" dirty="0">
                          <a:effectLst/>
                          <a:latin typeface="+mn-lt"/>
                        </a:rPr>
                        <a:t>15-May</a:t>
                      </a:r>
                      <a:endParaRPr lang="fr-CH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20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fr-CH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fr-CH" sz="20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fr-CH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5940383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4E20447A-EB49-4BA7-9B77-66F4D17220AA}"/>
              </a:ext>
            </a:extLst>
          </p:cNvPr>
          <p:cNvSpPr txBox="1"/>
          <p:nvPr/>
        </p:nvSpPr>
        <p:spPr>
          <a:xfrm>
            <a:off x="828040" y="2551837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5400" dirty="0" err="1"/>
              <a:t>Watering</a:t>
            </a:r>
            <a:r>
              <a:rPr lang="fr-CH" sz="5400" dirty="0"/>
              <a:t> Plan</a:t>
            </a:r>
          </a:p>
        </p:txBody>
      </p:sp>
    </p:spTree>
    <p:extLst>
      <p:ext uri="{BB962C8B-B14F-4D97-AF65-F5344CB8AC3E}">
        <p14:creationId xmlns:p14="http://schemas.microsoft.com/office/powerpoint/2010/main" val="748555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5">
            <a:extLst>
              <a:ext uri="{FF2B5EF4-FFF2-40B4-BE49-F238E27FC236}">
                <a16:creationId xmlns:a16="http://schemas.microsoft.com/office/drawing/2014/main" id="{CA0C08D3-DF34-4A5B-995A-7BFFA58EED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43467" y="1443481"/>
            <a:ext cx="5294716" cy="3971036"/>
          </a:xfrm>
          <a:prstGeom prst="rect">
            <a:avLst/>
          </a:prstGeom>
        </p:spPr>
      </p:pic>
      <p:pic>
        <p:nvPicPr>
          <p:cNvPr id="5" name="Image6">
            <a:extLst>
              <a:ext uri="{FF2B5EF4-FFF2-40B4-BE49-F238E27FC236}">
                <a16:creationId xmlns:a16="http://schemas.microsoft.com/office/drawing/2014/main" id="{05564E8F-5AE4-4D71-B3E6-543AE7FA1C4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6253817" y="1443482"/>
            <a:ext cx="5294715" cy="3971035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37E5335-3B95-4551-85C9-B09DED70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689AF7F-2898-4C4C-B39D-DDE05D08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mtClean="0"/>
              <a:pPr>
                <a:spcAft>
                  <a:spcPts val="600"/>
                </a:spcAft>
              </a:pPr>
              <a:t>13</a:t>
            </a:fld>
            <a:endParaRPr lang="fr-CH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1EEFB57-9B14-4DD2-A067-4F94EF1FE2C4}"/>
              </a:ext>
            </a:extLst>
          </p:cNvPr>
          <p:cNvSpPr txBox="1"/>
          <p:nvPr/>
        </p:nvSpPr>
        <p:spPr>
          <a:xfrm>
            <a:off x="6736080" y="5331435"/>
            <a:ext cx="178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Test_MSE</a:t>
            </a:r>
            <a:r>
              <a:rPr lang="fr-CH" dirty="0"/>
              <a:t> : 0.073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F8A64CA-FE0B-4CD6-93A5-CFBAE031F357}"/>
              </a:ext>
            </a:extLst>
          </p:cNvPr>
          <p:cNvSpPr txBox="1"/>
          <p:nvPr/>
        </p:nvSpPr>
        <p:spPr>
          <a:xfrm>
            <a:off x="1267506" y="5330656"/>
            <a:ext cx="178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Test_MSE</a:t>
            </a:r>
            <a:r>
              <a:rPr lang="fr-CH" dirty="0"/>
              <a:t> : 0.017</a:t>
            </a:r>
          </a:p>
        </p:txBody>
      </p:sp>
    </p:spTree>
    <p:extLst>
      <p:ext uri="{BB962C8B-B14F-4D97-AF65-F5344CB8AC3E}">
        <p14:creationId xmlns:p14="http://schemas.microsoft.com/office/powerpoint/2010/main" val="334569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59B644-085D-4395-9FC6-57B37C5B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/>
              <a:pPr>
                <a:spcAft>
                  <a:spcPts val="600"/>
                </a:spcAft>
              </a:pPr>
              <a:t>14</a:t>
            </a:fld>
            <a:endParaRPr lang="fr-CH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CCCE31-5C3E-4D6A-83CB-E41162120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Espace réservé du contenu 2">
            <a:extLst>
              <a:ext uri="{FF2B5EF4-FFF2-40B4-BE49-F238E27FC236}">
                <a16:creationId xmlns:a16="http://schemas.microsoft.com/office/drawing/2014/main" id="{0467FDAA-3234-439C-8D1C-EFD7AC072D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749422"/>
              </p:ext>
            </p:extLst>
          </p:nvPr>
        </p:nvGraphicFramePr>
        <p:xfrm>
          <a:off x="990600" y="1137920"/>
          <a:ext cx="10515600" cy="5191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9014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6B060-5B7E-4DFD-A41C-376CBE39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dirty="0"/>
              <a:t>Planning for the </a:t>
            </a:r>
            <a:r>
              <a:rPr lang="fr-CH" dirty="0" err="1"/>
              <a:t>next</a:t>
            </a:r>
            <a:r>
              <a:rPr lang="fr-CH" dirty="0"/>
              <a:t> 3 </a:t>
            </a:r>
            <a:r>
              <a:rPr lang="fr-CH" dirty="0" err="1"/>
              <a:t>weeks</a:t>
            </a:r>
            <a:endParaRPr lang="fr-CH" dirty="0"/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CCD70054-261C-4392-83A0-3C957B309A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89747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0DF466-29D4-4856-BA6A-4B9951D1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3C55536-1DB6-40BB-8636-31C9FC7D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mtClean="0"/>
              <a:pPr>
                <a:spcAft>
                  <a:spcPts val="600"/>
                </a:spcAft>
              </a:pPr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247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6AA04-E01B-4EA3-8CF1-984CC0E09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fr-CH" dirty="0"/>
              <a:t>Project Planning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04AB6B-BEBF-4CC1-BE58-B4582D19F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9D50C-EAD3-4152-A6D7-FA49FA0F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16</a:t>
            </a:fld>
            <a:endParaRPr lang="fr-CH"/>
          </a:p>
        </p:txBody>
      </p:sp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00000000-0008-0000-00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9912388"/>
              </p:ext>
            </p:extLst>
          </p:nvPr>
        </p:nvGraphicFramePr>
        <p:xfrm>
          <a:off x="558800" y="1148080"/>
          <a:ext cx="10515600" cy="4897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7896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E955C23-5645-49B1-B8B2-192FD143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39E9714-3F1F-499A-9900-3FA91126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2</a:t>
            </a:fld>
            <a:endParaRPr lang="fr-CH"/>
          </a:p>
        </p:txBody>
      </p:sp>
      <p:pic>
        <p:nvPicPr>
          <p:cNvPr id="1026" name="Picture 2" descr="RÃ©sultat de recherche d'images pour &quot;plant icon&quot;">
            <a:extLst>
              <a:ext uri="{FF2B5EF4-FFF2-40B4-BE49-F238E27FC236}">
                <a16:creationId xmlns:a16="http://schemas.microsoft.com/office/drawing/2014/main" id="{7E61A99E-B755-4805-850A-5433EF38E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391" y="3039745"/>
            <a:ext cx="2227580" cy="22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arrosoire icon&quot;">
            <a:extLst>
              <a:ext uri="{FF2B5EF4-FFF2-40B4-BE49-F238E27FC236}">
                <a16:creationId xmlns:a16="http://schemas.microsoft.com/office/drawing/2014/main" id="{470F279F-35E3-4EFC-9E34-817F96A0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601" y="706119"/>
            <a:ext cx="2227580" cy="22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horloge icon&quot;">
            <a:extLst>
              <a:ext uri="{FF2B5EF4-FFF2-40B4-BE49-F238E27FC236}">
                <a16:creationId xmlns:a16="http://schemas.microsoft.com/office/drawing/2014/main" id="{7BE109B8-14DA-4EB9-A3CA-B2C728314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661" y="134683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ordinateur icon&quot;">
            <a:extLst>
              <a:ext uri="{FF2B5EF4-FFF2-40B4-BE49-F238E27FC236}">
                <a16:creationId xmlns:a16="http://schemas.microsoft.com/office/drawing/2014/main" id="{89595817-D5EA-4532-8421-6F0D5DCA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879" y="344900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E120376A-007D-442D-A614-58FFF289B4DF}"/>
              </a:ext>
            </a:extLst>
          </p:cNvPr>
          <p:cNvCxnSpPr>
            <a:cxnSpLocks/>
          </p:cNvCxnSpPr>
          <p:nvPr/>
        </p:nvCxnSpPr>
        <p:spPr>
          <a:xfrm flipV="1">
            <a:off x="4008434" y="2418396"/>
            <a:ext cx="722879" cy="990601"/>
          </a:xfrm>
          <a:prstGeom prst="straightConnector1">
            <a:avLst/>
          </a:prstGeom>
          <a:ln w="793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Picture 2" descr="RÃ©sultat de recherche d'images pour &quot;icon smiley&quot;">
            <a:extLst>
              <a:ext uri="{FF2B5EF4-FFF2-40B4-BE49-F238E27FC236}">
                <a16:creationId xmlns:a16="http://schemas.microsoft.com/office/drawing/2014/main" id="{0E129EFD-D759-4E45-978A-BAF53A262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76" y="4453254"/>
            <a:ext cx="1239520" cy="123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59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071939-70AA-48F5-8A8A-36D32DBB5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510" y="1769171"/>
            <a:ext cx="5120113" cy="528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dirty="0"/>
              <a:t>200’000 km</a:t>
            </a:r>
            <a:r>
              <a:rPr lang="fr-CH" baseline="30000" dirty="0"/>
              <a:t>3</a:t>
            </a:r>
            <a:r>
              <a:rPr lang="fr-CH" dirty="0"/>
              <a:t> of </a:t>
            </a:r>
            <a:r>
              <a:rPr lang="fr-CH" dirty="0" err="1"/>
              <a:t>fresh</a:t>
            </a:r>
            <a:r>
              <a:rPr lang="fr-CH" dirty="0"/>
              <a:t> water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8AA0452-B5F6-425D-9E28-E6DA3939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fr-CH"/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BF02CF-1735-47FA-9473-15F782E2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820" y="6356350"/>
            <a:ext cx="11658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/>
              <a:pPr>
                <a:spcAft>
                  <a:spcPts val="600"/>
                </a:spcAft>
              </a:pPr>
              <a:t>3</a:t>
            </a:fld>
            <a:endParaRPr lang="fr-CH"/>
          </a:p>
        </p:txBody>
      </p:sp>
      <p:pic>
        <p:nvPicPr>
          <p:cNvPr id="1026" name="Picture 2" descr="RÃ©sultat de recherche d'images pour &quot;terre&quot;">
            <a:extLst>
              <a:ext uri="{FF2B5EF4-FFF2-40B4-BE49-F238E27FC236}">
                <a16:creationId xmlns:a16="http://schemas.microsoft.com/office/drawing/2014/main" id="{92219474-5CCF-4547-AA75-2B2167FF3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3" r="19834" b="-1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Ã©sultat de recherche d'images pour &quot;eau icone&quot;">
            <a:extLst>
              <a:ext uri="{FF2B5EF4-FFF2-40B4-BE49-F238E27FC236}">
                <a16:creationId xmlns:a16="http://schemas.microsoft.com/office/drawing/2014/main" id="{C6DE5142-99C7-4D5C-A507-28B51764B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55" y="2714629"/>
            <a:ext cx="1292891" cy="136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eau icone&quot;">
            <a:extLst>
              <a:ext uri="{FF2B5EF4-FFF2-40B4-BE49-F238E27FC236}">
                <a16:creationId xmlns:a16="http://schemas.microsoft.com/office/drawing/2014/main" id="{2FBDE3A5-38AE-46E0-91D0-AED17341A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92" y="4084305"/>
            <a:ext cx="1292872" cy="136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eau icone&quot;">
            <a:extLst>
              <a:ext uri="{FF2B5EF4-FFF2-40B4-BE49-F238E27FC236}">
                <a16:creationId xmlns:a16="http://schemas.microsoft.com/office/drawing/2014/main" id="{6C1A4925-5395-488D-A8DA-3E8E09705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55" y="4084305"/>
            <a:ext cx="1292872" cy="136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Ã©sultat de recherche d'images pour &quot;eau icone&quot;">
            <a:extLst>
              <a:ext uri="{FF2B5EF4-FFF2-40B4-BE49-F238E27FC236}">
                <a16:creationId xmlns:a16="http://schemas.microsoft.com/office/drawing/2014/main" id="{61B9E844-0AA0-4F2C-97CD-B15674473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67" y="3355248"/>
            <a:ext cx="1334612" cy="141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 de recherche d'images pour &quot;eau icone&quot;">
            <a:extLst>
              <a:ext uri="{FF2B5EF4-FFF2-40B4-BE49-F238E27FC236}">
                <a16:creationId xmlns:a16="http://schemas.microsoft.com/office/drawing/2014/main" id="{E757F7F9-5249-489A-8EB7-7447510E2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92" y="2744162"/>
            <a:ext cx="1292872" cy="136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5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18C66B2-E686-482D-AA7E-1FFCAE6AF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6317D81-BEDF-46F4-8280-6F1F8E69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4</a:t>
            </a:fld>
            <a:endParaRPr lang="fr-CH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6DE3227-D3F2-45BD-A724-F7BD73E3CE03}"/>
              </a:ext>
            </a:extLst>
          </p:cNvPr>
          <p:cNvGrpSpPr/>
          <p:nvPr/>
        </p:nvGrpSpPr>
        <p:grpSpPr>
          <a:xfrm>
            <a:off x="1489435" y="919222"/>
            <a:ext cx="3883843" cy="903528"/>
            <a:chOff x="0" y="-2"/>
            <a:chExt cx="5570310" cy="903528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A2B654A-2F34-465E-B734-CD652750B90C}"/>
                </a:ext>
              </a:extLst>
            </p:cNvPr>
            <p:cNvSpPr/>
            <p:nvPr/>
          </p:nvSpPr>
          <p:spPr>
            <a:xfrm>
              <a:off x="0" y="-2"/>
              <a:ext cx="5570310" cy="90352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ectangle : coins arrondis 4">
              <a:extLst>
                <a:ext uri="{FF2B5EF4-FFF2-40B4-BE49-F238E27FC236}">
                  <a16:creationId xmlns:a16="http://schemas.microsoft.com/office/drawing/2014/main" id="{1D2FD6F1-6898-4272-BBEC-52A038E32138}"/>
                </a:ext>
              </a:extLst>
            </p:cNvPr>
            <p:cNvSpPr txBox="1"/>
            <p:nvPr/>
          </p:nvSpPr>
          <p:spPr>
            <a:xfrm>
              <a:off x="26463" y="26461"/>
              <a:ext cx="4489631" cy="850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Research</a:t>
              </a:r>
              <a:r>
                <a:rPr lang="fr-CH" sz="2300" kern="1200" dirty="0"/>
                <a:t> of </a:t>
              </a:r>
              <a:r>
                <a:rPr lang="fr-CH" sz="2300" kern="1200" dirty="0" err="1"/>
                <a:t>Literature</a:t>
              </a:r>
              <a:endParaRPr lang="en-US" sz="2300" kern="1200" dirty="0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EA4EA443-0230-47A4-A7BE-B6C22FEC530A}"/>
              </a:ext>
            </a:extLst>
          </p:cNvPr>
          <p:cNvGrpSpPr/>
          <p:nvPr/>
        </p:nvGrpSpPr>
        <p:grpSpPr>
          <a:xfrm>
            <a:off x="2083324" y="1948234"/>
            <a:ext cx="6381866" cy="903519"/>
            <a:chOff x="415964" y="1029010"/>
            <a:chExt cx="5570310" cy="903519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69EE8BD-712B-4DEF-914C-0D63D612099C}"/>
                </a:ext>
              </a:extLst>
            </p:cNvPr>
            <p:cNvSpPr/>
            <p:nvPr/>
          </p:nvSpPr>
          <p:spPr>
            <a:xfrm>
              <a:off x="415964" y="1029010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363841"/>
                <a:satOff val="-20982"/>
                <a:lumOff val="2157"/>
                <a:alphaOff val="0"/>
              </a:schemeClr>
            </a:fillRef>
            <a:effectRef idx="0">
              <a:schemeClr val="accent2">
                <a:hueOff val="-363841"/>
                <a:satOff val="-20982"/>
                <a:lumOff val="215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 : coins arrondis 6">
              <a:extLst>
                <a:ext uri="{FF2B5EF4-FFF2-40B4-BE49-F238E27FC236}">
                  <a16:creationId xmlns:a16="http://schemas.microsoft.com/office/drawing/2014/main" id="{632A3C2A-F8FC-4A4F-B2CE-6313E07EE6EF}"/>
                </a:ext>
              </a:extLst>
            </p:cNvPr>
            <p:cNvSpPr txBox="1"/>
            <p:nvPr/>
          </p:nvSpPr>
          <p:spPr>
            <a:xfrm>
              <a:off x="442427" y="1055473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Collect</a:t>
              </a:r>
              <a:r>
                <a:rPr lang="fr-CH" sz="2300" kern="1200" dirty="0"/>
                <a:t> Data</a:t>
              </a:r>
              <a:endParaRPr lang="en-US" sz="2300" kern="1200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E996593A-3A88-4D5C-AD99-2E6723563C59}"/>
              </a:ext>
            </a:extLst>
          </p:cNvPr>
          <p:cNvGrpSpPr/>
          <p:nvPr/>
        </p:nvGrpSpPr>
        <p:grpSpPr>
          <a:xfrm>
            <a:off x="2499289" y="2977242"/>
            <a:ext cx="6381866" cy="903519"/>
            <a:chOff x="831929" y="2058018"/>
            <a:chExt cx="5570310" cy="903519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469FBF83-2032-470D-AB0B-323F301A98EA}"/>
                </a:ext>
              </a:extLst>
            </p:cNvPr>
            <p:cNvSpPr/>
            <p:nvPr/>
          </p:nvSpPr>
          <p:spPr>
            <a:xfrm>
              <a:off x="831929" y="2058018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27682"/>
                <a:satOff val="-41964"/>
                <a:lumOff val="4314"/>
                <a:alphaOff val="0"/>
              </a:schemeClr>
            </a:fillRef>
            <a:effectRef idx="0">
              <a:schemeClr val="accent2">
                <a:hueOff val="-727682"/>
                <a:satOff val="-41964"/>
                <a:lumOff val="431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tangle : coins arrondis 8">
              <a:extLst>
                <a:ext uri="{FF2B5EF4-FFF2-40B4-BE49-F238E27FC236}">
                  <a16:creationId xmlns:a16="http://schemas.microsoft.com/office/drawing/2014/main" id="{4A523F80-0E5F-454B-887B-0916A4458071}"/>
                </a:ext>
              </a:extLst>
            </p:cNvPr>
            <p:cNvSpPr txBox="1"/>
            <p:nvPr/>
          </p:nvSpPr>
          <p:spPr>
            <a:xfrm>
              <a:off x="858392" y="2084481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Integration</a:t>
              </a:r>
              <a:r>
                <a:rPr lang="fr-CH" sz="2300" kern="1200" dirty="0"/>
                <a:t> of Machine Learning </a:t>
              </a:r>
              <a:r>
                <a:rPr lang="fr-CH" sz="2300" kern="1200" dirty="0" err="1"/>
                <a:t>Algorithm</a:t>
              </a:r>
              <a:endParaRPr lang="en-US" sz="2300" kern="1200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8E606F8-B00B-44EF-8EEC-583ABCAE2893}"/>
              </a:ext>
            </a:extLst>
          </p:cNvPr>
          <p:cNvGrpSpPr/>
          <p:nvPr/>
        </p:nvGrpSpPr>
        <p:grpSpPr>
          <a:xfrm>
            <a:off x="4169236" y="4006250"/>
            <a:ext cx="5127883" cy="903519"/>
            <a:chOff x="1247894" y="3087026"/>
            <a:chExt cx="5570310" cy="903519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27CB0FEF-B326-451C-9975-7E00F5ECEF0F}"/>
                </a:ext>
              </a:extLst>
            </p:cNvPr>
            <p:cNvSpPr/>
            <p:nvPr/>
          </p:nvSpPr>
          <p:spPr>
            <a:xfrm>
              <a:off x="1247894" y="3087026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91522"/>
                <a:satOff val="-62946"/>
                <a:lumOff val="6471"/>
                <a:alphaOff val="0"/>
              </a:schemeClr>
            </a:fillRef>
            <a:effectRef idx="0">
              <a:schemeClr val="accent2">
                <a:hueOff val="-1091522"/>
                <a:satOff val="-62946"/>
                <a:lumOff val="647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 : coins arrondis 10">
              <a:extLst>
                <a:ext uri="{FF2B5EF4-FFF2-40B4-BE49-F238E27FC236}">
                  <a16:creationId xmlns:a16="http://schemas.microsoft.com/office/drawing/2014/main" id="{87DACFB8-1C70-482A-866D-A0273D7619BB}"/>
                </a:ext>
              </a:extLst>
            </p:cNvPr>
            <p:cNvSpPr txBox="1"/>
            <p:nvPr/>
          </p:nvSpPr>
          <p:spPr>
            <a:xfrm>
              <a:off x="1274357" y="3113489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/>
                <a:t>Test our result</a:t>
              </a:r>
              <a:endParaRPr lang="en-US" sz="2300" kern="120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736B0C7-B046-4B6C-A99F-37DCE84A45AE}"/>
              </a:ext>
            </a:extLst>
          </p:cNvPr>
          <p:cNvGrpSpPr/>
          <p:nvPr/>
        </p:nvGrpSpPr>
        <p:grpSpPr>
          <a:xfrm>
            <a:off x="5825764" y="5035258"/>
            <a:ext cx="3887319" cy="903519"/>
            <a:chOff x="1663858" y="4116034"/>
            <a:chExt cx="5570310" cy="90351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2775AB3-0E87-429C-835A-64A71EE42326}"/>
                </a:ext>
              </a:extLst>
            </p:cNvPr>
            <p:cNvSpPr/>
            <p:nvPr/>
          </p:nvSpPr>
          <p:spPr>
            <a:xfrm>
              <a:off x="1663858" y="4116034"/>
              <a:ext cx="5570310" cy="90351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 : coins arrondis 12">
              <a:extLst>
                <a:ext uri="{FF2B5EF4-FFF2-40B4-BE49-F238E27FC236}">
                  <a16:creationId xmlns:a16="http://schemas.microsoft.com/office/drawing/2014/main" id="{021BD8B5-D37F-4C60-A48F-269487217BA2}"/>
                </a:ext>
              </a:extLst>
            </p:cNvPr>
            <p:cNvSpPr txBox="1"/>
            <p:nvPr/>
          </p:nvSpPr>
          <p:spPr>
            <a:xfrm>
              <a:off x="1690321" y="4142497"/>
              <a:ext cx="4514131" cy="850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CH" sz="2300" kern="1200" dirty="0" err="1"/>
                <a:t>Create</a:t>
              </a:r>
              <a:r>
                <a:rPr lang="fr-CH" sz="2300" kern="1200" dirty="0"/>
                <a:t> a </a:t>
              </a:r>
              <a:r>
                <a:rPr lang="fr-CH" sz="2300" kern="1200" dirty="0" err="1"/>
                <a:t>watering</a:t>
              </a:r>
              <a:r>
                <a:rPr lang="fr-CH" sz="2300" kern="1200" dirty="0"/>
                <a:t> plan</a:t>
              </a:r>
              <a:endParaRPr lang="en-US" sz="2300" kern="1200" dirty="0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70D3542-CFAB-4141-A5A8-9FA60C2C8346}"/>
              </a:ext>
            </a:extLst>
          </p:cNvPr>
          <p:cNvGrpSpPr/>
          <p:nvPr/>
        </p:nvGrpSpPr>
        <p:grpSpPr>
          <a:xfrm>
            <a:off x="4804442" y="1573979"/>
            <a:ext cx="587287" cy="587287"/>
            <a:chOff x="4983022" y="660073"/>
            <a:chExt cx="587287" cy="587287"/>
          </a:xfrm>
        </p:grpSpPr>
        <p:sp>
          <p:nvSpPr>
            <p:cNvPr id="22" name="Flèche : bas 21">
              <a:extLst>
                <a:ext uri="{FF2B5EF4-FFF2-40B4-BE49-F238E27FC236}">
                  <a16:creationId xmlns:a16="http://schemas.microsoft.com/office/drawing/2014/main" id="{3BA9763E-D618-4883-850D-963D7DA586F5}"/>
                </a:ext>
              </a:extLst>
            </p:cNvPr>
            <p:cNvSpPr/>
            <p:nvPr/>
          </p:nvSpPr>
          <p:spPr>
            <a:xfrm>
              <a:off x="4983022" y="660073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lèche : bas 14">
              <a:extLst>
                <a:ext uri="{FF2B5EF4-FFF2-40B4-BE49-F238E27FC236}">
                  <a16:creationId xmlns:a16="http://schemas.microsoft.com/office/drawing/2014/main" id="{4F585D19-638C-4486-915A-0928EE2A9049}"/>
                </a:ext>
              </a:extLst>
            </p:cNvPr>
            <p:cNvSpPr txBox="1"/>
            <p:nvPr/>
          </p:nvSpPr>
          <p:spPr>
            <a:xfrm>
              <a:off x="5115162" y="660073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A0DD1A6-250C-4D91-A1F6-36B0B286A2D9}"/>
              </a:ext>
            </a:extLst>
          </p:cNvPr>
          <p:cNvGrpSpPr/>
          <p:nvPr/>
        </p:nvGrpSpPr>
        <p:grpSpPr>
          <a:xfrm>
            <a:off x="7877903" y="2608305"/>
            <a:ext cx="587287" cy="587287"/>
            <a:chOff x="5398987" y="1689081"/>
            <a:chExt cx="587287" cy="587287"/>
          </a:xfrm>
        </p:grpSpPr>
        <p:sp>
          <p:nvSpPr>
            <p:cNvPr id="20" name="Flèche : bas 19">
              <a:extLst>
                <a:ext uri="{FF2B5EF4-FFF2-40B4-BE49-F238E27FC236}">
                  <a16:creationId xmlns:a16="http://schemas.microsoft.com/office/drawing/2014/main" id="{131E1A74-C466-4FEE-B87F-4D3AF710CE6C}"/>
                </a:ext>
              </a:extLst>
            </p:cNvPr>
            <p:cNvSpPr/>
            <p:nvPr/>
          </p:nvSpPr>
          <p:spPr>
            <a:xfrm>
              <a:off x="5398987" y="1689081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lnRef>
            <a:fillRef idx="1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283075"/>
                <a:satOff val="-25115"/>
                <a:lumOff val="-256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lèche : bas 16">
              <a:extLst>
                <a:ext uri="{FF2B5EF4-FFF2-40B4-BE49-F238E27FC236}">
                  <a16:creationId xmlns:a16="http://schemas.microsoft.com/office/drawing/2014/main" id="{8007C00A-5236-4DE3-AB6B-F4309979C303}"/>
                </a:ext>
              </a:extLst>
            </p:cNvPr>
            <p:cNvSpPr txBox="1"/>
            <p:nvPr/>
          </p:nvSpPr>
          <p:spPr>
            <a:xfrm>
              <a:off x="5531127" y="1689081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D6D1881-5ECF-4280-A4AC-BD21377A1052}"/>
              </a:ext>
            </a:extLst>
          </p:cNvPr>
          <p:cNvGrpSpPr/>
          <p:nvPr/>
        </p:nvGrpSpPr>
        <p:grpSpPr>
          <a:xfrm>
            <a:off x="8293868" y="3622254"/>
            <a:ext cx="587287" cy="587287"/>
            <a:chOff x="5814952" y="2703030"/>
            <a:chExt cx="587287" cy="587287"/>
          </a:xfrm>
        </p:grpSpPr>
        <p:sp>
          <p:nvSpPr>
            <p:cNvPr id="18" name="Flèche : bas 17">
              <a:extLst>
                <a:ext uri="{FF2B5EF4-FFF2-40B4-BE49-F238E27FC236}">
                  <a16:creationId xmlns:a16="http://schemas.microsoft.com/office/drawing/2014/main" id="{1E626122-312B-42F9-8F81-E1E533D34875}"/>
                </a:ext>
              </a:extLst>
            </p:cNvPr>
            <p:cNvSpPr/>
            <p:nvPr/>
          </p:nvSpPr>
          <p:spPr>
            <a:xfrm>
              <a:off x="5814952" y="2703030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lnRef>
            <a:fillRef idx="1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566151"/>
                <a:satOff val="-50231"/>
                <a:lumOff val="-513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lèche : bas 18">
              <a:extLst>
                <a:ext uri="{FF2B5EF4-FFF2-40B4-BE49-F238E27FC236}">
                  <a16:creationId xmlns:a16="http://schemas.microsoft.com/office/drawing/2014/main" id="{7D7DCB86-9E84-428D-9DC4-1A8CAFDE1C50}"/>
                </a:ext>
              </a:extLst>
            </p:cNvPr>
            <p:cNvSpPr txBox="1"/>
            <p:nvPr/>
          </p:nvSpPr>
          <p:spPr>
            <a:xfrm>
              <a:off x="5947092" y="2703030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127DC96-B394-4D06-9F40-82E1B6EEA522}"/>
              </a:ext>
            </a:extLst>
          </p:cNvPr>
          <p:cNvGrpSpPr/>
          <p:nvPr/>
        </p:nvGrpSpPr>
        <p:grpSpPr>
          <a:xfrm>
            <a:off x="8709832" y="4661301"/>
            <a:ext cx="587287" cy="587287"/>
            <a:chOff x="6230916" y="3742077"/>
            <a:chExt cx="587287" cy="587287"/>
          </a:xfrm>
        </p:grpSpPr>
        <p:sp>
          <p:nvSpPr>
            <p:cNvPr id="16" name="Flèche : bas 15">
              <a:extLst>
                <a:ext uri="{FF2B5EF4-FFF2-40B4-BE49-F238E27FC236}">
                  <a16:creationId xmlns:a16="http://schemas.microsoft.com/office/drawing/2014/main" id="{36F0B4DA-4B59-4122-AC16-0FF32073AA63}"/>
                </a:ext>
              </a:extLst>
            </p:cNvPr>
            <p:cNvSpPr/>
            <p:nvPr/>
          </p:nvSpPr>
          <p:spPr>
            <a:xfrm>
              <a:off x="6230916" y="3742077"/>
              <a:ext cx="587287" cy="587287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lnRef>
            <a:fillRef idx="1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849226"/>
                <a:satOff val="-75346"/>
                <a:lumOff val="-769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lèche : bas 20">
              <a:extLst>
                <a:ext uri="{FF2B5EF4-FFF2-40B4-BE49-F238E27FC236}">
                  <a16:creationId xmlns:a16="http://schemas.microsoft.com/office/drawing/2014/main" id="{E4B0FD9F-CE24-4D7C-A525-49ED01F43DBD}"/>
                </a:ext>
              </a:extLst>
            </p:cNvPr>
            <p:cNvSpPr txBox="1"/>
            <p:nvPr/>
          </p:nvSpPr>
          <p:spPr>
            <a:xfrm>
              <a:off x="6363056" y="3742077"/>
              <a:ext cx="323007" cy="441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52733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89910B-A1A5-457F-BC22-58D759584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Planting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C51C64-F2F4-44FC-B559-BA194E9E7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8FBEEF"/>
                </a:solidFill>
              </a:rPr>
              <a:t>Basilic, onion, spinach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CCD2C59-ACBA-4C9D-837B-C747E2C8C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Bachelor Project - UNIGE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64F089-87A3-433B-B57F-0950B7319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EC40157-C0B1-4555-8E16-1BCEF1D401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807"/>
          <a:stretch/>
        </p:blipFill>
        <p:spPr>
          <a:xfrm>
            <a:off x="320040" y="420329"/>
            <a:ext cx="5455917" cy="37724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C8D2158-D52C-4809-A984-E6B07F2246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3" r="7768" b="-3"/>
          <a:stretch/>
        </p:blipFill>
        <p:spPr>
          <a:xfrm>
            <a:off x="6946991" y="307731"/>
            <a:ext cx="4394021" cy="3997637"/>
          </a:xfrm>
          <a:prstGeom prst="rect">
            <a:avLst/>
          </a:prstGeom>
        </p:spPr>
      </p:pic>
      <p:sp>
        <p:nvSpPr>
          <p:cNvPr id="8" name="AutoShape 2" descr="https://outlook.unige.ch/owa/service.svc/s/GetFileAttachment?id=AAMkAGE3ODJhZWUxLWFiMTQtNDVkNi05NTZhLTQ3OGVhZTVhNGI1OQBGAAAAAAB4m0YdxvLeQL%2BWVre919chBwD%2FHF4xRM0vQqh8sf%2Bi2c05AAAAAAEMAAD%2FHF4xRM0vQqh8sf%2Bi2c05AAJd70w9AAABEgAQAOJL2%2B1mxylKlzZduOqHi8Y%3D&amp;X-OWA-CANARY=U50X07-b70Cu7LIdJ38HTDCRckF3t9YIiZ4s0FG3wErG7Ws6-zXhW3l8MuKYdIof9Xn6in-sW1Y.&amp;isImagePreview=True">
            <a:extLst>
              <a:ext uri="{FF2B5EF4-FFF2-40B4-BE49-F238E27FC236}">
                <a16:creationId xmlns:a16="http://schemas.microsoft.com/office/drawing/2014/main" id="{D7F292E9-A4B3-40E5-A272-BCAC560058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sp>
        <p:nvSpPr>
          <p:cNvPr id="9" name="AutoShape 4" descr="https://outlook.unige.ch/owa/service.svc/s/GetFileAttachment?id=AAMkAGE3ODJhZWUxLWFiMTQtNDVkNi05NTZhLTQ3OGVhZTVhNGI1OQBGAAAAAAB4m0YdxvLeQL%2BWVre919chBwD%2FHF4xRM0vQqh8sf%2Bi2c05AAAAAAEMAAD%2FHF4xRM0vQqh8sf%2Bi2c05AAJd70w9AAABEgAQAOJL2%2B1mxylKlzZduOqHi8Y%3D&amp;X-OWA-CANARY=U50X07-b70Cu7LIdJ38HTDCRckF3t9YIiZ4s0FG3wErG7Ws6-zXhW3l8MuKYdIof9Xn6in-sW1Y.&amp;isImagePreview=True">
            <a:extLst>
              <a:ext uri="{FF2B5EF4-FFF2-40B4-BE49-F238E27FC236}">
                <a16:creationId xmlns:a16="http://schemas.microsoft.com/office/drawing/2014/main" id="{7088F100-9830-476D-943B-B41692BB59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26507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34D81DE-C39C-4DD9-8A48-A50EFD0C9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6" t="6758" r="9780" b="32425"/>
          <a:stretch/>
        </p:blipFill>
        <p:spPr>
          <a:xfrm>
            <a:off x="643467" y="1926607"/>
            <a:ext cx="5294716" cy="300478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DFD3935-644F-4B2C-B389-60F93B1F2F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11994" t="11825" r="9716" b="32425"/>
          <a:stretch/>
        </p:blipFill>
        <p:spPr>
          <a:xfrm>
            <a:off x="6253817" y="1926607"/>
            <a:ext cx="5460447" cy="3004784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A3711C4-EA71-4C73-9685-EA27F38B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E11DF1E-83A2-4554-A0E0-694288A0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fr-CH" smtClean="0"/>
              <a:pPr>
                <a:spcAft>
                  <a:spcPts val="600"/>
                </a:spcAft>
              </a:pPr>
              <a:t>6</a:t>
            </a:fld>
            <a:endParaRPr lang="fr-CH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70A8439-5FBE-4694-A69D-411772A0004F}"/>
              </a:ext>
            </a:extLst>
          </p:cNvPr>
          <p:cNvSpPr txBox="1"/>
          <p:nvPr/>
        </p:nvSpPr>
        <p:spPr>
          <a:xfrm>
            <a:off x="2590800" y="5222240"/>
            <a:ext cx="93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13 mars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C4DF1A3-9F81-4427-8EA0-584A547B6E37}"/>
              </a:ext>
            </a:extLst>
          </p:cNvPr>
          <p:cNvSpPr txBox="1"/>
          <p:nvPr/>
        </p:nvSpPr>
        <p:spPr>
          <a:xfrm>
            <a:off x="8432800" y="5222240"/>
            <a:ext cx="93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20 mars</a:t>
            </a:r>
          </a:p>
        </p:txBody>
      </p:sp>
    </p:spTree>
    <p:extLst>
      <p:ext uri="{BB962C8B-B14F-4D97-AF65-F5344CB8AC3E}">
        <p14:creationId xmlns:p14="http://schemas.microsoft.com/office/powerpoint/2010/main" val="186041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Ã©sultat de recherche d'images pour &quot;chronograf logo&quot;">
            <a:extLst>
              <a:ext uri="{FF2B5EF4-FFF2-40B4-BE49-F238E27FC236}">
                <a16:creationId xmlns:a16="http://schemas.microsoft.com/office/drawing/2014/main" id="{05A265A5-F6F4-4EEA-BBBE-2556A1294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226378"/>
            <a:ext cx="3278292" cy="145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chronograf logo&quot;">
            <a:extLst>
              <a:ext uri="{FF2B5EF4-FFF2-40B4-BE49-F238E27FC236}">
                <a16:creationId xmlns:a16="http://schemas.microsoft.com/office/drawing/2014/main" id="{C3F10AF1-84C4-40A3-B2F4-1B42CDA8D5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493" y="1557228"/>
            <a:ext cx="3743538" cy="3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ACC498D-73CC-4DC1-B86C-35ABDFB7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1732" y="6491307"/>
            <a:ext cx="411480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Bachelor Project - UNIGE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760155-6634-4733-B8BE-7967AF5D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767" y="6491307"/>
            <a:ext cx="95249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ABCCABC-9A30-4A0E-9DA7-4C985CE80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1085109"/>
            <a:ext cx="3239769" cy="17413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2303C9-6D65-4826-83B0-AAAAB2E26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4217852"/>
            <a:ext cx="3278292" cy="1368686"/>
          </a:xfrm>
          <a:prstGeom prst="rect">
            <a:avLst/>
          </a:prstGeom>
        </p:spPr>
      </p:pic>
      <p:pic>
        <p:nvPicPr>
          <p:cNvPr id="1036" name="Picture 12" descr="RÃ©sultat de recherche d'images pour &quot;jupyter notebook&quot;">
            <a:extLst>
              <a:ext uri="{FF2B5EF4-FFF2-40B4-BE49-F238E27FC236}">
                <a16:creationId xmlns:a16="http://schemas.microsoft.com/office/drawing/2014/main" id="{BE957AD2-D83F-4CD5-A89F-544CE02DF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651" y="3589863"/>
            <a:ext cx="2643992" cy="264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92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Ã©sultat de recherche d'images pour &quot;humiditÃ© logo&quot;">
            <a:extLst>
              <a:ext uri="{FF2B5EF4-FFF2-40B4-BE49-F238E27FC236}">
                <a16:creationId xmlns:a16="http://schemas.microsoft.com/office/drawing/2014/main" id="{83F53222-DAC0-4AB7-984E-2DA16C70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6368" y="643467"/>
            <a:ext cx="3810062" cy="254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970E3F1-9577-4CC0-8810-124C03CDF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16" y="1258380"/>
            <a:ext cx="4732940" cy="1313391"/>
          </a:xfrm>
          <a:prstGeom prst="rect">
            <a:avLst/>
          </a:prstGeom>
        </p:spPr>
      </p:pic>
      <p:pic>
        <p:nvPicPr>
          <p:cNvPr id="3088" name="Picture 16" descr="RÃ©sultat de recherche d'images pour &quot;ensoleillement logo&quot;">
            <a:extLst>
              <a:ext uri="{FF2B5EF4-FFF2-40B4-BE49-F238E27FC236}">
                <a16:creationId xmlns:a16="http://schemas.microsoft.com/office/drawing/2014/main" id="{E01A1C13-E3CA-4506-A021-F377C755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2204" y="3671316"/>
            <a:ext cx="3598391" cy="254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Ã©sultat de recherche d'images pour &quot;tempÃ©ratur logo&quot;">
            <a:extLst>
              <a:ext uri="{FF2B5EF4-FFF2-40B4-BE49-F238E27FC236}">
                <a16:creationId xmlns:a16="http://schemas.microsoft.com/office/drawing/2014/main" id="{CE7CB5C1-725F-424B-A960-571FDE2C3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8051" y="3671316"/>
            <a:ext cx="2553469" cy="255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6B75BD-C0A6-46AB-8261-A88CCC162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Bachelor Project - UNIGE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F0317A-171C-46DC-917E-36989A4A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DD9184B-722A-4BB2-B59A-1680C474DB1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9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3"/>
          <p:cNvSpPr txBox="1"/>
          <p:nvPr/>
        </p:nvSpPr>
        <p:spPr>
          <a:xfrm>
            <a:off x="274320" y="1965652"/>
            <a:ext cx="8138160" cy="362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50C98C8-7B47-4C1F-909B-7A7658EB8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Bachelor Project - UNIGE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04D1FF2-7294-4624-B833-ACF6D487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9184B-722A-4BB2-B59A-1680C474DB13}" type="slidenum">
              <a:rPr lang="fr-CH" smtClean="0"/>
              <a:t>9</a:t>
            </a:fld>
            <a:endParaRPr lang="fr-CH"/>
          </a:p>
        </p:txBody>
      </p:sp>
      <p:pic>
        <p:nvPicPr>
          <p:cNvPr id="10" name="Image4">
            <a:extLst>
              <a:ext uri="{FF2B5EF4-FFF2-40B4-BE49-F238E27FC236}">
                <a16:creationId xmlns:a16="http://schemas.microsoft.com/office/drawing/2014/main" id="{A79B3EF1-AD20-46CF-BB4B-81EBE34B46B7}"/>
              </a:ext>
            </a:extLst>
          </p:cNvPr>
          <p:cNvPicPr/>
          <p:nvPr/>
        </p:nvPicPr>
        <p:blipFill rotWithShape="1">
          <a:blip r:embed="rId3"/>
          <a:srcRect t="7184" b="7184"/>
          <a:stretch/>
        </p:blipFill>
        <p:spPr bwMode="auto">
          <a:xfrm>
            <a:off x="1097280" y="447040"/>
            <a:ext cx="10535920" cy="5801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342</Words>
  <Application>Microsoft Office PowerPoint</Application>
  <PresentationFormat>Grand écran</PresentationFormat>
  <Paragraphs>114</Paragraphs>
  <Slides>16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Noto Sans CJK SC Regular</vt:lpstr>
      <vt:lpstr>Office Theme</vt:lpstr>
      <vt:lpstr>  Irrigation Prediction</vt:lpstr>
      <vt:lpstr>Présentation PowerPoint</vt:lpstr>
      <vt:lpstr>Présentation PowerPoint</vt:lpstr>
      <vt:lpstr>Présentation PowerPoint</vt:lpstr>
      <vt:lpstr>Planting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Planning for the next 3 weeks</vt:lpstr>
      <vt:lpstr>Project Planning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Irrigation Prediction</dc:title>
  <dc:creator>Adrien Chabert</dc:creator>
  <cp:lastModifiedBy>Adrien Chabert</cp:lastModifiedBy>
  <cp:revision>2</cp:revision>
  <dcterms:created xsi:type="dcterms:W3CDTF">2019-05-08T05:25:01Z</dcterms:created>
  <dcterms:modified xsi:type="dcterms:W3CDTF">2019-05-08T05:31:47Z</dcterms:modified>
</cp:coreProperties>
</file>